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2"/>
  </p:notesMasterIdLst>
  <p:sldIdLst>
    <p:sldId id="257" r:id="rId5"/>
    <p:sldId id="270" r:id="rId6"/>
    <p:sldId id="259" r:id="rId7"/>
    <p:sldId id="260" r:id="rId8"/>
    <p:sldId id="261" r:id="rId9"/>
    <p:sldId id="262" r:id="rId10"/>
    <p:sldId id="272" r:id="rId11"/>
    <p:sldId id="273" r:id="rId12"/>
    <p:sldId id="266" r:id="rId13"/>
    <p:sldId id="267" r:id="rId14"/>
    <p:sldId id="274" r:id="rId15"/>
    <p:sldId id="263" r:id="rId16"/>
    <p:sldId id="264" r:id="rId17"/>
    <p:sldId id="265" r:id="rId18"/>
    <p:sldId id="268" r:id="rId19"/>
    <p:sldId id="271" r:id="rId20"/>
    <p:sldId id="26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438B22-01D2-4C5E-8C44-7638DE39D155}" v="12" dt="2023-08-21T15:19:34.9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0356" autoAdjust="0"/>
  </p:normalViewPr>
  <p:slideViewPr>
    <p:cSldViewPr snapToGrid="0">
      <p:cViewPr varScale="1">
        <p:scale>
          <a:sx n="85" d="100"/>
          <a:sy n="85" d="100"/>
        </p:scale>
        <p:origin x="189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5/10/relationships/revisionInfo" Target="revisionInfo.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4T19:17:19.070"/>
    </inkml:context>
    <inkml:brush xml:id="br0">
      <inkml:brushProperty name="width" value="0.035" units="cm"/>
      <inkml:brushProperty name="height" value="0.035" units="cm"/>
    </inkml:brush>
  </inkml:definitions>
  <inkml:trace contextRef="#ctx0" brushRef="#br0">30 1 24575,'1'24'0,"7"38"0,-4-38 0,1 41 0,-3 39 0,-5 108 0,1-203 0,0 0 0,0-1 0,-1 1 0,0 0 0,0-1 0,-6 10 0,4-9 0,1 1 0,0 0 0,-5 19 0,9-27 0,0-1 0,-1 0 0,2 0 0,-1 0 0,0 0 0,0 1 0,0-1 0,0 0 0,1 0 0,-1 0 0,1 0 0,-1 0 0,1 0 0,-1 0 0,1 0 0,-1 0 0,1 0 0,0 0 0,0 0 0,-1 0 0,1 0 0,0-1 0,0 1 0,0 0 0,0 0 0,0-1 0,0 1 0,0-1 0,0 1 0,0-1 0,0 0 0,1 1 0,-1-1 0,0 0 0,0 0 0,0 1 0,0-1 0,3 0 0,7 1 0,0-1 0,0 1 0,13-3 0,-13 2 0,7 0-227,-1 1-1,1 1 1,0 0-1,-1 1 1,20 7-1,-22-5-6598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4T19:17:19.440"/>
    </inkml:context>
    <inkml:brush xml:id="br0">
      <inkml:brushProperty name="width" value="0.035" units="cm"/>
      <inkml:brushProperty name="height" value="0.035" units="cm"/>
    </inkml:brush>
  </inkml:definitions>
  <inkml:trace contextRef="#ctx0" brushRef="#br0">0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4T19:17:21.145"/>
    </inkml:context>
    <inkml:brush xml:id="br0">
      <inkml:brushProperty name="width" value="0.035" units="cm"/>
      <inkml:brushProperty name="height" value="0.035" units="cm"/>
    </inkml:brush>
  </inkml:definitions>
  <inkml:trace contextRef="#ctx0" brushRef="#br0">75 90 24575,'1'97'0,"-3"105"0,-6-148 0,-1 15 0,9-60 0,-1 1 0,0-1 0,-1 0 0,0 0 0,0 0 0,-1 0 0,-5 12 0,8-21 0,0 0 0,0 0 0,0 1 0,0-1 0,0 0 0,0 0 0,0 0 0,0 0 0,0 0 0,-1 1 0,1-1 0,0 0 0,0 0 0,0 0 0,0 0 0,0 0 0,-1 1 0,1-1 0,0 0 0,0 0 0,0 0 0,0 0 0,-1 0 0,1 0 0,0 0 0,0 0 0,0 0 0,-1 0 0,1 0 0,0 0 0,0 0 0,0 0 0,0 0 0,-1 0 0,1 0 0,0 0 0,0 0 0,0 0 0,-1 0 0,1 0 0,0 0 0,0 0 0,0 0 0,0 0 0,-1-1 0,1 1 0,0 0 0,0 0 0,0 0 0,0 0 0,0 0 0,-1-1 0,1 1 0,0 0 0,0 0 0,-8-17 0,-3-21 0,6 4 0,2-1 0,1 1 0,4-62 0,0 16 0,-2 74 0,0 0 0,0 0 0,1 0 0,0 0 0,0 0 0,1 0 0,-1 0 0,1 0 0,1 0 0,-1 1 0,1-1 0,0 1 0,0-1 0,0 1 0,1 0 0,4-5 0,20-29 0,-18 23 0,1 1 0,1 0 0,21-21 0,-28 32 0,0 0 0,0 0 0,0 1 0,1-1 0,-1 1 0,1 0 0,0 1 0,0-1 0,0 1 0,1 0 0,-1 1 0,0-1 0,1 1 0,9 0 0,-11 1 0,-1-1 0,1 1 0,0 0 0,0 0 0,0 1 0,0-1 0,-1 1 0,1 0 0,0 1 0,0-1 0,-1 1 0,1 0 0,-1 0 0,0 0 0,0 1 0,1-1 0,-2 1 0,1 0 0,0 0 0,0 1 0,-1-1 0,0 1 0,0 0 0,0 0 0,0 0 0,0 0 0,-1 0 0,0 0 0,3 7 0,-2-3 0,-1 0 0,1 0 0,-1 0 0,0 0 0,-1 0 0,0 0 0,0 9 0,-2-15 0,1 1 0,0-1 0,-1 0 0,0 0 0,1 0 0,-1 0 0,0 0 0,0 0 0,0 0 0,0 0 0,0 0 0,-1-1 0,1 1 0,0 0 0,-1-1 0,0 1 0,1-1 0,-1 1 0,0-1 0,0 0 0,1 0 0,-1 0 0,0 0 0,0 0 0,0 0 0,-1 0 0,1-1 0,0 1 0,0-1 0,0 1 0,-4-1 0,-12 3 0,-1 0 0,1 1 0,0 1 0,1 1 0,-29 13 0,41-16-195,1-1 0,-1 0 0,0-1 0,0 1 0,0-1 0,-6 1 0,-2 0-6631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4T19:17:22.943"/>
    </inkml:context>
    <inkml:brush xml:id="br0">
      <inkml:brushProperty name="width" value="0.035" units="cm"/>
      <inkml:brushProperty name="height" value="0.035" units="cm"/>
    </inkml:brush>
  </inkml:definitions>
  <inkml:trace contextRef="#ctx0" brushRef="#br0">215 89 24575,'-1'-3'0,"1"-1"0,0 1 0,-1 0 0,0 0 0,1 0 0,-1 0 0,-1 0 0,1 0 0,0 0 0,-1 0 0,1 0 0,-1 1 0,0-1 0,0 0 0,0 1 0,-4-4 0,2 2 0,0 1 0,-1-1 0,0 1 0,0 0 0,0 0 0,0 1 0,0-1 0,0 1 0,-8-2 0,8 3 0,0 0 0,0 0 0,0 0 0,0 1 0,0-1 0,0 1 0,0 0 0,0 1 0,0-1 0,-8 3 0,11-2 0,-1 0 0,0 0 0,1 0 0,-1 1 0,0-1 0,1 0 0,-1 1 0,1 0 0,0 0 0,0 0 0,0 0 0,0 0 0,0 0 0,0 0 0,0 1 0,1-1 0,-1 0 0,-1 6 0,-3 6 0,1 1 0,0 0 0,-4 30 0,8-38 0,0 1 0,0-1 0,1 0 0,0 1 0,1-1 0,0 1 0,0-1 0,0 0 0,1 0 0,3 11 0,-3-16 0,0 0 0,0 1 0,0-1 0,0 0 0,0 0 0,1 0 0,-1 0 0,0-1 0,1 1 0,-1-1 0,1 1 0,0-1 0,0 0 0,-1 0 0,1 0 0,0 0 0,0 0 0,0-1 0,0 0 0,0 1 0,0-1 0,0 0 0,5-1 0,4 1 0,0-1 0,0 0 0,1-1 0,16-5 0,-25 6 0,0-1 0,0 1 0,0-1 0,-1 0 0,1 0 0,0 0 0,-1-1 0,1 1 0,-1-1 0,0 0 0,0 0 0,0 0 0,3-5 0,0 0 0,-1-1 0,0 0 0,6-19 0,7-13 0,-18 41 0,0 1 0,0-1 0,0 0 0,0 1 0,0-1 0,0 0 0,0 0 0,0 1 0,0-1 0,0 0 0,0 0 0,0 0 0,1 1 0,-1-1 0,0 0 0,0 0 0,0 1 0,0-1 0,0 0 0,1 0 0,-1 0 0,0 0 0,0 1 0,0-1 0,1 0 0,-1 0 0,0 0 0,0 0 0,1 0 0,-1 0 0,0 0 0,0 1 0,1-1 0,-1 0 0,0 0 0,0 0 0,1 0 0,-1 0 0,0 0 0,0 0 0,1 0 0,-1 0 0,0 0 0,0-1 0,1 1 0,-1 0 0,0 0 0,0 0 0,0 0 0,1 0 0,-1 0 0,0 0 0,0-1 0,1 1 0,-1 0 0,0 0 0,0 0 0,0-1 0,0 1 0,1 0 0,-1 0 0,0 0 0,0-1 0,0 1 0,6 30 0,-4-21 0,18 80-1365,-16-78-5461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4T19:17:24.061"/>
    </inkml:context>
    <inkml:brush xml:id="br0">
      <inkml:brushProperty name="width" value="0.035" units="cm"/>
      <inkml:brushProperty name="height" value="0.035" units="cm"/>
    </inkml:brush>
  </inkml:definitions>
  <inkml:trace contextRef="#ctx0" brushRef="#br0">88 0 24575,'1'45'0,"0"-21"0,0-1 0,-2 1 0,0 0 0,-2-1 0,-1 1 0,0-1 0,-14 37 0,5-24 0,-10 46 0,7-24 0,13-45-184,1 0 1,0 1-1,1-1 0,1 25 0,0-32-262,1 9-6380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4T19:17:26.100"/>
    </inkml:context>
    <inkml:brush xml:id="br0">
      <inkml:brushProperty name="width" value="0.035" units="cm"/>
      <inkml:brushProperty name="height" value="0.035" units="cm"/>
    </inkml:brush>
  </inkml:definitions>
  <inkml:trace contextRef="#ctx0" brushRef="#br0">52 83 24575,'0'21'0,"0"-4"0,0 0 0,-4 23 0,3-35 0,0 0 0,0 0 0,-1 0 0,1 0 0,-1 0 0,-1 0 0,1 0 0,-1 0 0,0-1 0,0 1 0,-6 6 0,9-11 0,0 0 0,0 0 0,0 1 0,-1-1 0,1 0 0,0 0 0,0 1 0,-1-1 0,1 0 0,0 0 0,0 1 0,-1-1 0,1 0 0,0 0 0,0 0 0,-1 0 0,1 1 0,0-1 0,-1 0 0,1 0 0,0 0 0,-1 0 0,1 0 0,0 0 0,-1 0 0,1 0 0,0 0 0,-1 0 0,1 0 0,0 0 0,-1 0 0,1 0 0,0 0 0,0 0 0,-1-1 0,1 1 0,0 0 0,-1 0 0,-4-15 0,4-20 0,4 28 0,0 1 0,0-1 0,0 0 0,1 1 0,0 0 0,0 0 0,1 0 0,0 0 0,0 1 0,0 0 0,0 0 0,10-7 0,-6 5 0,-1-1 0,0 0 0,0 0 0,10-14 0,-15 17 0,0 0 0,0 1 0,1 0 0,-1 0 0,1 0 0,0 0 0,0 1 0,1-1 0,-1 1 0,1 0 0,0 0 0,-1 1 0,1 0 0,9-4 0,-10 5 0,-1 1 0,1-1 0,-1 1 0,1-1 0,0 1 0,-1 0 0,1 0 0,-1 1 0,1-1 0,0 1 0,-1-1 0,1 1 0,-1 0 0,0 1 0,1-1 0,-1 1 0,0-1 0,0 1 0,0 0 0,0 0 0,0 0 0,4 5 0,-4-4 0,0 0 0,0 0 0,-1 1 0,1-1 0,-1 1 0,0 0 0,0 0 0,0 0 0,-1 0 0,1 0 0,-1 0 0,0 0 0,0 0 0,0 0 0,-1 8 0,3 6 0,-3-18 0,0 1 0,0-1 0,0 0 0,0 0 0,0 0 0,0 1 0,0-1 0,0 0 0,1 0 0,-1 0 0,0 0 0,0 0 0,0 1 0,0-1 0,0 0 0,0 0 0,1 0 0,-1 0 0,0 0 0,0 0 0,0 0 0,0 0 0,0 1 0,1-1 0,-1 0 0,0 0 0,0 0 0,0 0 0,0 0 0,1 0 0,-1 0 0,0 0 0,0 0 0,0 0 0,1 0 0,-1 0 0,0 0 0,0 0 0,0 0 0,0 0 0,1-1 0,-1 1 0,0 0 0,0 0 0,0 0 0,0 0 0,0 0 0,1 0 0,-1 0 0,0 0 0,0-1 0,0 1 0,0 0 0,0 0 0,0 0 0,1 0 0,-1 0 0,0-1 0,0 1 0,0 0 0,0 0 0,0-1 0,15-15 0,2-3 0,-8 14 0,1 0 0,0 1 0,0 0 0,0 1 0,12-3 0,-16 4 0,0 1 0,-1 0 0,1 1 0,0-1 0,0 1 0,-1 0 0,1 1 0,0 0 0,0-1 0,-1 2 0,8 1 0,-11-1 0,1-1 0,-1 1 0,1 0 0,-1 0 0,0 0 0,1 0 0,-1 0 0,0 0 0,-1 0 0,1 1 0,0-1 0,-1 1 0,1 0 0,-1-1 0,0 1 0,0 0 0,0 0 0,0 0 0,0-1 0,-1 1 0,1 4 0,1 8 0,-1 1 0,0 26 0,-2-33 0,1 8-341,0 0 0,-2 0-1,-4 20 1,3-22-6485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4T19:17:28.337"/>
    </inkml:context>
    <inkml:brush xml:id="br0">
      <inkml:brushProperty name="width" value="0.035" units="cm"/>
      <inkml:brushProperty name="height" value="0.035" units="cm"/>
    </inkml:brush>
  </inkml:definitions>
  <inkml:trace contextRef="#ctx0" brushRef="#br0">105 301 24575,'35'0'0,"53"-2"0,-79 2 0,-1-2 0,1 1 0,0-1 0,-1-1 0,1 0 0,-1 0 0,13-7 0,-18 8 0,0 0 0,0-1 0,0 0 0,-1 0 0,1 0 0,-1 0 0,0 0 0,0 0 0,0 0 0,0-1 0,0 1 0,-1-1 0,1 1 0,-1-1 0,0 0 0,0-6 0,2-5 0,-1-1 0,0-25 0,-2 35 0,-1 1 0,1 0 0,-1 0 0,0 0 0,-1 0 0,1 0 0,-1 0 0,0 1 0,0-1 0,0 0 0,-1 1 0,0 0 0,0-1 0,0 1 0,-7-7 0,3 5 0,0-1 0,0 1 0,-1 1 0,0-1 0,0 1 0,0 1 0,-17-7 0,21 9 0,-1 0 0,1 1 0,-1 0 0,0 0 0,1 0 0,-1 0 0,0 1 0,1 0 0,-1 0 0,0 0 0,1 1 0,-1-1 0,0 1 0,1 0 0,-1 0 0,1 1 0,-6 2 0,5-1 0,-1 0 0,1 1 0,-1-1 0,1 2 0,0-1 0,1 0 0,-1 1 0,1 0 0,0 0 0,0 0 0,-6 10 0,-13 21 0,17-29 0,0 1 0,1 0 0,0 1 0,1-1 0,0 1 0,-6 18 0,6-15 0,-1 5 0,1 1 0,1 0 0,0 0 0,-1 32 0,4-45 0,1 0 0,-1-1 0,1 1 0,0-1 0,0 0 0,0 1 0,0-1 0,1 0 0,0 0 0,0 1 0,0-1 0,0-1 0,1 1 0,0 0 0,-1-1 0,1 1 0,1-1 0,-1 0 0,0 0 0,1 0 0,-1 0 0,1-1 0,0 1 0,7 2 0,2 1 0,1-1 0,0-1 0,-1 0 0,2 0 0,-1-2 0,0 0 0,0 0 0,1-2 0,-1 0 0,0 0 0,1-1 0,-1-1 0,0 0 0,14-5 0,2 2-1365,-17 3-5461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4T19:17:29.578"/>
    </inkml:context>
    <inkml:brush xml:id="br0">
      <inkml:brushProperty name="width" value="0.035" units="cm"/>
      <inkml:brushProperty name="height" value="0.035" units="cm"/>
    </inkml:brush>
  </inkml:definitions>
  <inkml:trace contextRef="#ctx0" brushRef="#br0">79 112 24575,'-2'17'0,"0"1"0,-1-1 0,0 0 0,-2 0 0,-6 18 0,1-7 0,0 2 0,-17 34 0,21-58 0,6-15 0,7-17 0,92-150 0,-81 147 0,-10 18 0,0 0 0,1 1 0,0 1 0,1-1 0,0 1 0,0 1 0,1 0 0,0 1 0,0 0 0,16-7 0,-14 10 0,1 0 0,0 1 0,0 1 0,0 0 0,0 1 0,0 1 0,0 0 0,24 3 0,12-1 0,-33-2-1365,-2 0-5461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249A8D-EF3E-44B1-97DB-8C700E37C820}" type="datetimeFigureOut">
              <a:rPr lang="en-GB" smtClean="0"/>
              <a:t>04/09/2024</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B0D037-735F-48A4-82E6-9A38A79E1BC9}" type="slidenum">
              <a:rPr lang="en-GB" smtClean="0"/>
              <a:t>‹#›</a:t>
            </a:fld>
            <a:endParaRPr lang="en-GB" dirty="0"/>
          </a:p>
        </p:txBody>
      </p:sp>
    </p:spTree>
    <p:extLst>
      <p:ext uri="{BB962C8B-B14F-4D97-AF65-F5344CB8AC3E}">
        <p14:creationId xmlns:p14="http://schemas.microsoft.com/office/powerpoint/2010/main" val="2442438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ontserrat" panose="00000500000000000000" pitchFamily="2" charset="0"/>
                <a:ea typeface="Arial" panose="020B0604020202020204" pitchFamily="34" charset="0"/>
                <a:cs typeface="Arial" panose="020B0604020202020204" pitchFamily="34" charset="0"/>
              </a:rPr>
              <a:t>Discuss how the CPD training you selected has aided you to address a project or problem within the workplace. Introduce the project or problem you chose and review how your CPD training was related to it.</a:t>
            </a:r>
            <a:endParaRPr lang="en-GB" sz="1800" dirty="0">
              <a:effectLst/>
              <a:latin typeface="Montserrat" panose="00000500000000000000" pitchFamily="2" charset="0"/>
              <a:ea typeface="Arial" panose="020B0604020202020204" pitchFamily="34" charset="0"/>
              <a:cs typeface="Arial" panose="020B0604020202020204" pitchFamily="34" charset="0"/>
            </a:endParaRPr>
          </a:p>
          <a:p>
            <a:endParaRPr lang="en-GB" dirty="0"/>
          </a:p>
          <a:p>
            <a:r>
              <a:rPr lang="en-GB" dirty="0"/>
              <a:t>I'd like to share my experience with a recent project at Fujitsu. We were tasked with developing a new digital safety system for a major transport company. This project aimed to replace an outdated system, allowing employees to report and track safety issues more efficiently.</a:t>
            </a:r>
          </a:p>
          <a:p>
            <a:endParaRPr lang="en-GB" dirty="0"/>
          </a:p>
          <a:p>
            <a:r>
              <a:rPr lang="en-GB" dirty="0"/>
              <a:t>I joined the team at a difficult point. The project was behind schedule and faced significant technical challenges, including accessibility and error handling. As a junior software developer, I was brought in to help address these issues and get the project back on track.</a:t>
            </a:r>
          </a:p>
          <a:p>
            <a:endParaRPr lang="en-GB" dirty="0"/>
          </a:p>
          <a:p>
            <a:r>
              <a:rPr lang="en-GB" dirty="0"/>
              <a:t>Our team operated using agile methodologies. This meant daily scrum meetings to discuss progress and obstacles, tasks assigned by our scrum master, and fortnightly retrospectives to reflect on our work and improve our processes.</a:t>
            </a:r>
          </a:p>
        </p:txBody>
      </p:sp>
      <p:sp>
        <p:nvSpPr>
          <p:cNvPr id="4" name="Slide Number Placeholder 3"/>
          <p:cNvSpPr>
            <a:spLocks noGrp="1"/>
          </p:cNvSpPr>
          <p:nvPr>
            <p:ph type="sldNum" sz="quarter" idx="5"/>
          </p:nvPr>
        </p:nvSpPr>
        <p:spPr/>
        <p:txBody>
          <a:bodyPr/>
          <a:lstStyle/>
          <a:p>
            <a:fld id="{FEB0D037-735F-48A4-82E6-9A38A79E1BC9}" type="slidenum">
              <a:rPr lang="en-GB" smtClean="0"/>
              <a:t>4</a:t>
            </a:fld>
            <a:endParaRPr lang="en-GB" dirty="0"/>
          </a:p>
        </p:txBody>
      </p:sp>
    </p:spTree>
    <p:extLst>
      <p:ext uri="{BB962C8B-B14F-4D97-AF65-F5344CB8AC3E}">
        <p14:creationId xmlns:p14="http://schemas.microsoft.com/office/powerpoint/2010/main" val="2212282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project primarily used Microsoft's Power Platform, particularly Canvas Apps and Power Automate. </a:t>
            </a:r>
          </a:p>
          <a:p>
            <a:endParaRPr lang="en-GB" dirty="0"/>
          </a:p>
          <a:p>
            <a:r>
              <a:rPr lang="en-GB" dirty="0"/>
              <a:t>As this technology was relatively new to me, I needed to quickly enhance my skills to meet the project's needs.</a:t>
            </a:r>
          </a:p>
          <a:p>
            <a:endParaRPr lang="en-GB" dirty="0"/>
          </a:p>
          <a:p>
            <a:r>
              <a:rPr lang="en-GB" dirty="0"/>
              <a:t>I began to upskill myself in this new tech stack. I used different resources, including Microsoft Learn courses, online video tutorials, and industry blogs. </a:t>
            </a:r>
          </a:p>
          <a:p>
            <a:r>
              <a:rPr lang="en-GB" dirty="0"/>
              <a:t>I also pursued and successfully obtained two key certifications: the PL-100 and PL-200. These certifications validated my skills and demonstrated my dedication to professional growth.</a:t>
            </a:r>
          </a:p>
          <a:p>
            <a:endParaRPr lang="en-GB" dirty="0"/>
          </a:p>
          <a:p>
            <a:r>
              <a:rPr lang="en-GB" dirty="0"/>
              <a:t>The PL-100, or Microsoft Power Platform App Maker, certification validates the ability to build low-code solutions that simplify business processes. </a:t>
            </a:r>
          </a:p>
          <a:p>
            <a:endParaRPr lang="en-GB" dirty="0"/>
          </a:p>
          <a:p>
            <a:r>
              <a:rPr lang="en-GB" dirty="0"/>
              <a:t>The PL-200 demonstrates proficiency in configuring and implementing more complex Power Platform solutions. </a:t>
            </a:r>
          </a:p>
          <a:p>
            <a:endParaRPr lang="en-GB" dirty="0"/>
          </a:p>
          <a:p>
            <a:r>
              <a:rPr lang="en-GB" dirty="0"/>
              <a:t>These certifications provided me with an understanding of the Power Platform ecosystem, which was needed on my project.</a:t>
            </a:r>
          </a:p>
          <a:p>
            <a:endParaRPr lang="en-GB" dirty="0"/>
          </a:p>
        </p:txBody>
      </p:sp>
      <p:sp>
        <p:nvSpPr>
          <p:cNvPr id="4" name="Slide Number Placeholder 3"/>
          <p:cNvSpPr>
            <a:spLocks noGrp="1"/>
          </p:cNvSpPr>
          <p:nvPr>
            <p:ph type="sldNum" sz="quarter" idx="5"/>
          </p:nvPr>
        </p:nvSpPr>
        <p:spPr/>
        <p:txBody>
          <a:bodyPr/>
          <a:lstStyle/>
          <a:p>
            <a:fld id="{FEB0D037-735F-48A4-82E6-9A38A79E1BC9}" type="slidenum">
              <a:rPr lang="en-GB" smtClean="0"/>
              <a:t>5</a:t>
            </a:fld>
            <a:endParaRPr lang="en-GB" dirty="0"/>
          </a:p>
        </p:txBody>
      </p:sp>
    </p:spTree>
    <p:extLst>
      <p:ext uri="{BB962C8B-B14F-4D97-AF65-F5344CB8AC3E}">
        <p14:creationId xmlns:p14="http://schemas.microsoft.com/office/powerpoint/2010/main" val="357082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EB0D037-735F-48A4-82E6-9A38A79E1BC9}" type="slidenum">
              <a:rPr lang="en-GB" smtClean="0"/>
              <a:t>7</a:t>
            </a:fld>
            <a:endParaRPr lang="en-GB" dirty="0"/>
          </a:p>
        </p:txBody>
      </p:sp>
    </p:spTree>
    <p:extLst>
      <p:ext uri="{BB962C8B-B14F-4D97-AF65-F5344CB8AC3E}">
        <p14:creationId xmlns:p14="http://schemas.microsoft.com/office/powerpoint/2010/main" val="3831623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importance of reflections is shown by the recent CrowdStrike debacle. In response, CrowdStrike completed a forensic reflection on what caused the issue and </a:t>
            </a:r>
            <a:r>
              <a:rPr lang="en-GB" dirty="0" err="1"/>
              <a:t>hoo</a:t>
            </a:r>
            <a:r>
              <a:rPr lang="en-GB" dirty="0"/>
              <a:t> they will improve going forward.</a:t>
            </a:r>
          </a:p>
        </p:txBody>
      </p:sp>
      <p:sp>
        <p:nvSpPr>
          <p:cNvPr id="4" name="Slide Number Placeholder 3"/>
          <p:cNvSpPr>
            <a:spLocks noGrp="1"/>
          </p:cNvSpPr>
          <p:nvPr>
            <p:ph type="sldNum" sz="quarter" idx="5"/>
          </p:nvPr>
        </p:nvSpPr>
        <p:spPr/>
        <p:txBody>
          <a:bodyPr/>
          <a:lstStyle/>
          <a:p>
            <a:fld id="{FEB0D037-735F-48A4-82E6-9A38A79E1BC9}" type="slidenum">
              <a:rPr lang="en-GB" smtClean="0"/>
              <a:t>8</a:t>
            </a:fld>
            <a:endParaRPr lang="en-GB" dirty="0"/>
          </a:p>
        </p:txBody>
      </p:sp>
    </p:spTree>
    <p:extLst>
      <p:ext uri="{BB962C8B-B14F-4D97-AF65-F5344CB8AC3E}">
        <p14:creationId xmlns:p14="http://schemas.microsoft.com/office/powerpoint/2010/main" val="1570939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model of reflection I have chosen to use is Gibbs’ reflective cycle as it provides a clear and well-structured approach to continuous learning. </a:t>
            </a:r>
          </a:p>
          <a:p>
            <a:r>
              <a:rPr lang="en-GB" dirty="0"/>
              <a:t>I have chosen this models over other reflective models for several reasons, including:</a:t>
            </a:r>
          </a:p>
          <a:p>
            <a:pPr marL="171450" indent="-171450">
              <a:buFont typeface="Arial" panose="020B0604020202020204" pitchFamily="34" charset="0"/>
              <a:buChar char="•"/>
            </a:pPr>
            <a:r>
              <a:rPr lang="en-GB" dirty="0"/>
              <a:t>The Gibbs’ model consists of a systematic thinking, which is a similar approach I use when working as a software developer – taking a larger problem and breaking it down into smaller, manageable chunks.</a:t>
            </a:r>
          </a:p>
          <a:p>
            <a:pPr marL="171450" indent="-171450">
              <a:buFont typeface="Arial" panose="020B0604020202020204" pitchFamily="34" charset="0"/>
              <a:buChar char="•"/>
            </a:pPr>
            <a:r>
              <a:rPr lang="en-GB" dirty="0"/>
              <a:t>The Gibbs’ model includes an element of examining feelings, which two others (O’Driscoll’s WHAT and In/On action models) do not address. I feel this is an important step to acknowledge when challenges can lead to frustrations or stress and how to deal with these emotions moving forward.</a:t>
            </a:r>
          </a:p>
          <a:p>
            <a:pPr marL="171450" indent="-171450">
              <a:buFont typeface="Arial" panose="020B0604020202020204" pitchFamily="34" charset="0"/>
              <a:buChar char="•"/>
            </a:pPr>
            <a:r>
              <a:rPr lang="en-GB" dirty="0"/>
              <a:t>Gibb’s model can be applied repeatedly to the same situation which is like sprint cycles in Agile. This was an interesting similarity as I talk about my first experiences with Agile in this presentation.</a:t>
            </a:r>
          </a:p>
        </p:txBody>
      </p:sp>
      <p:sp>
        <p:nvSpPr>
          <p:cNvPr id="4" name="Slide Number Placeholder 3"/>
          <p:cNvSpPr>
            <a:spLocks noGrp="1"/>
          </p:cNvSpPr>
          <p:nvPr>
            <p:ph type="sldNum" sz="quarter" idx="5"/>
          </p:nvPr>
        </p:nvSpPr>
        <p:spPr/>
        <p:txBody>
          <a:bodyPr/>
          <a:lstStyle/>
          <a:p>
            <a:fld id="{FEB0D037-735F-48A4-82E6-9A38A79E1BC9}" type="slidenum">
              <a:rPr lang="en-GB" smtClean="0"/>
              <a:t>9</a:t>
            </a:fld>
            <a:endParaRPr lang="en-GB" dirty="0"/>
          </a:p>
        </p:txBody>
      </p:sp>
    </p:spTree>
    <p:extLst>
      <p:ext uri="{BB962C8B-B14F-4D97-AF65-F5344CB8AC3E}">
        <p14:creationId xmlns:p14="http://schemas.microsoft.com/office/powerpoint/2010/main" val="2241253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Gibbs Model:</a:t>
            </a:r>
          </a:p>
          <a:p>
            <a:pPr marL="171450" indent="-171450">
              <a:buFont typeface="Arial" panose="020B0604020202020204" pitchFamily="34" charset="0"/>
              <a:buChar char="•"/>
            </a:pPr>
            <a:r>
              <a:rPr lang="en-GB" b="1" dirty="0"/>
              <a:t>Description</a:t>
            </a:r>
          </a:p>
          <a:p>
            <a:pPr marL="628650" lvl="1" indent="-171450">
              <a:buFont typeface="Arial" panose="020B0604020202020204" pitchFamily="34" charset="0"/>
              <a:buChar char="•"/>
            </a:pPr>
            <a:r>
              <a:rPr lang="en-GB" b="0" dirty="0"/>
              <a:t>Already described previously</a:t>
            </a:r>
          </a:p>
          <a:p>
            <a:pPr marL="171450" indent="-171450">
              <a:buFont typeface="Arial" panose="020B0604020202020204" pitchFamily="34" charset="0"/>
              <a:buChar char="•"/>
            </a:pPr>
            <a:r>
              <a:rPr lang="en-GB" b="1" dirty="0"/>
              <a:t>Feeling</a:t>
            </a:r>
          </a:p>
          <a:p>
            <a:pPr marL="628650" lvl="1" indent="-171450">
              <a:buFont typeface="Arial" panose="020B0604020202020204" pitchFamily="34" charset="0"/>
              <a:buChar char="•"/>
            </a:pPr>
            <a:r>
              <a:rPr lang="en-GB" b="0" dirty="0"/>
              <a:t>During my time on the project, I felt nervous as a newcomer, both to working as a professional software developer and a newcomer to the tech stack.</a:t>
            </a:r>
          </a:p>
          <a:p>
            <a:pPr marL="628650" lvl="1" indent="-171450">
              <a:buFont typeface="Arial" panose="020B0604020202020204" pitchFamily="34" charset="0"/>
              <a:buChar char="•"/>
            </a:pPr>
            <a:r>
              <a:rPr lang="en-GB" b="0" dirty="0"/>
              <a:t>I particularly felt vulnerable during the daily standups, as I felt I had to constantly justify myself being on the project.</a:t>
            </a:r>
          </a:p>
          <a:p>
            <a:pPr marL="171450" indent="-171450">
              <a:buFont typeface="Arial" panose="020B0604020202020204" pitchFamily="34" charset="0"/>
              <a:buChar char="•"/>
            </a:pPr>
            <a:r>
              <a:rPr lang="en-GB" b="1" dirty="0"/>
              <a:t>Evaluation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dirty="0"/>
              <a:t>What was good is that I completed most of the tasks I was set, which included fixing hundreds of accessibility errors.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dirty="0"/>
              <a:t>What did not go so well was I could not complete some of the error handling tasks set for me, as it involved modifying complex code while keeping the functionality. </a:t>
            </a:r>
            <a:endParaRPr lang="en-GB" b="1" dirty="0"/>
          </a:p>
        </p:txBody>
      </p:sp>
      <p:sp>
        <p:nvSpPr>
          <p:cNvPr id="4" name="Slide Number Placeholder 3"/>
          <p:cNvSpPr>
            <a:spLocks noGrp="1"/>
          </p:cNvSpPr>
          <p:nvPr>
            <p:ph type="sldNum" sz="quarter" idx="5"/>
          </p:nvPr>
        </p:nvSpPr>
        <p:spPr/>
        <p:txBody>
          <a:bodyPr/>
          <a:lstStyle/>
          <a:p>
            <a:fld id="{FEB0D037-735F-48A4-82E6-9A38A79E1BC9}" type="slidenum">
              <a:rPr lang="en-GB" smtClean="0"/>
              <a:t>10</a:t>
            </a:fld>
            <a:endParaRPr lang="en-GB" dirty="0"/>
          </a:p>
        </p:txBody>
      </p:sp>
    </p:spTree>
    <p:extLst>
      <p:ext uri="{BB962C8B-B14F-4D97-AF65-F5344CB8AC3E}">
        <p14:creationId xmlns:p14="http://schemas.microsoft.com/office/powerpoint/2010/main" val="1416857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b="1" dirty="0"/>
              <a:t>Analysis</a:t>
            </a:r>
          </a:p>
          <a:p>
            <a:pPr marL="628650" lvl="1" indent="-171450">
              <a:buFont typeface="Arial" panose="020B0604020202020204" pitchFamily="34" charset="0"/>
              <a:buChar char="•"/>
            </a:pPr>
            <a:r>
              <a:rPr lang="en-GB" b="0" dirty="0"/>
              <a:t>Why did it go well on the accessibility tasks? Through my certification leaning as well as reading the official White Paper from Microsoft about developing Power Apps before starting the project, which described best practices for achieving high standards for accessibility.</a:t>
            </a:r>
          </a:p>
          <a:p>
            <a:pPr marL="628650" lvl="1" indent="-171450">
              <a:buFont typeface="Arial" panose="020B0604020202020204" pitchFamily="34" charset="0"/>
              <a:buChar char="•"/>
            </a:pPr>
            <a:r>
              <a:rPr lang="en-GB" b="0" dirty="0"/>
              <a:t>What didn’t go well was due to my lack of experience, both with the agile process and how it works, as well as my lack of proficiency with complex programming languages involving SQL queries. </a:t>
            </a:r>
          </a:p>
          <a:p>
            <a:pPr marL="171450" indent="-171450">
              <a:buFont typeface="Arial" panose="020B0604020202020204" pitchFamily="34" charset="0"/>
              <a:buChar char="•"/>
            </a:pPr>
            <a:r>
              <a:rPr lang="en-GB" b="1" dirty="0"/>
              <a:t>Conclusion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dirty="0"/>
              <a:t>Now, I understand that a standup is to discuss both project and individual progress as well as to identify any blockers, so I should have been more relaxed and less worried about how I appeared.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I can now solve accessibility issues within Power Platform Applications.</a:t>
            </a:r>
            <a:endParaRPr lang="en-GB" b="0" dirty="0"/>
          </a:p>
          <a:p>
            <a:pPr marL="171450" indent="-171450">
              <a:buFont typeface="Arial" panose="020B0604020202020204" pitchFamily="34" charset="0"/>
              <a:buChar char="•"/>
            </a:pPr>
            <a:r>
              <a:rPr lang="en-GB" b="1" dirty="0"/>
              <a:t>Action Plan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1" dirty="0"/>
              <a:t> </a:t>
            </a:r>
            <a:r>
              <a:rPr lang="en-GB" b="0" dirty="0"/>
              <a:t>In future, I will speak up earlier in standups when I am stuck on an issue and extra help is needed.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dirty="0"/>
              <a:t>I will also continue my Power Platform learning to be able to solve complex coding issues in big applications in the future.</a:t>
            </a:r>
          </a:p>
          <a:p>
            <a:pPr marL="628650" lvl="1" indent="-171450">
              <a:buFont typeface="Arial" panose="020B0604020202020204" pitchFamily="34" charset="0"/>
              <a:buChar char="•"/>
            </a:pPr>
            <a:endParaRPr lang="en-GB" b="1" dirty="0"/>
          </a:p>
        </p:txBody>
      </p:sp>
      <p:sp>
        <p:nvSpPr>
          <p:cNvPr id="4" name="Slide Number Placeholder 3"/>
          <p:cNvSpPr>
            <a:spLocks noGrp="1"/>
          </p:cNvSpPr>
          <p:nvPr>
            <p:ph type="sldNum" sz="quarter" idx="5"/>
          </p:nvPr>
        </p:nvSpPr>
        <p:spPr/>
        <p:txBody>
          <a:bodyPr/>
          <a:lstStyle/>
          <a:p>
            <a:fld id="{FEB0D037-735F-48A4-82E6-9A38A79E1BC9}" type="slidenum">
              <a:rPr lang="en-GB" smtClean="0"/>
              <a:t>11</a:t>
            </a:fld>
            <a:endParaRPr lang="en-GB" dirty="0"/>
          </a:p>
        </p:txBody>
      </p:sp>
    </p:spTree>
    <p:extLst>
      <p:ext uri="{BB962C8B-B14F-4D97-AF65-F5344CB8AC3E}">
        <p14:creationId xmlns:p14="http://schemas.microsoft.com/office/powerpoint/2010/main" val="514115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task 3, I must justify how my personal development has supported my development as a professional. It can be difficult to define what is an IT professional, as there is no required membership to be part of. </a:t>
            </a:r>
          </a:p>
          <a:p>
            <a:endParaRPr lang="en-GB" dirty="0"/>
          </a:p>
          <a:p>
            <a:r>
              <a:rPr lang="en-GB" dirty="0"/>
              <a:t>I have chosen the British Computing Society’s Code of Conduct as a standard to compare myself to, which are put into the above </a:t>
            </a:r>
            <a:r>
              <a:rPr lang="en-GB"/>
              <a:t>four categories.</a:t>
            </a:r>
            <a:endParaRPr lang="en-GB" dirty="0"/>
          </a:p>
        </p:txBody>
      </p:sp>
      <p:sp>
        <p:nvSpPr>
          <p:cNvPr id="4" name="Slide Number Placeholder 3"/>
          <p:cNvSpPr>
            <a:spLocks noGrp="1"/>
          </p:cNvSpPr>
          <p:nvPr>
            <p:ph type="sldNum" sz="quarter" idx="5"/>
          </p:nvPr>
        </p:nvSpPr>
        <p:spPr/>
        <p:txBody>
          <a:bodyPr/>
          <a:lstStyle/>
          <a:p>
            <a:fld id="{FEB0D037-735F-48A4-82E6-9A38A79E1BC9}" type="slidenum">
              <a:rPr lang="en-GB" smtClean="0"/>
              <a:t>13</a:t>
            </a:fld>
            <a:endParaRPr lang="en-GB" dirty="0"/>
          </a:p>
        </p:txBody>
      </p:sp>
    </p:spTree>
    <p:extLst>
      <p:ext uri="{BB962C8B-B14F-4D97-AF65-F5344CB8AC3E}">
        <p14:creationId xmlns:p14="http://schemas.microsoft.com/office/powerpoint/2010/main" val="7349704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1_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401756468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0_Title Slide - White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sp>
        <p:nvSpPr>
          <p:cNvPr id="6" name="Freeform 5">
            <a:extLst>
              <a:ext uri="{FF2B5EF4-FFF2-40B4-BE49-F238E27FC236}">
                <a16:creationId xmlns:a16="http://schemas.microsoft.com/office/drawing/2014/main" id="{3D008172-192E-F64B-8B4D-986D13E65B9F}"/>
              </a:ext>
            </a:extLst>
          </p:cNvPr>
          <p:cNvSpPr/>
          <p:nvPr/>
        </p:nvSpPr>
        <p:spPr>
          <a:xfrm>
            <a:off x="6489031" y="0"/>
            <a:ext cx="5619187" cy="6472735"/>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tx2"/>
          </a:solidFill>
          <a:ln w="6350" cap="flat">
            <a:noFill/>
            <a:prstDash val="solid"/>
            <a:miter/>
          </a:ln>
        </p:spPr>
        <p:txBody>
          <a:bodyPr rtlCol="0" anchor="ctr"/>
          <a:lstStyle/>
          <a:p>
            <a:endParaRPr lang="en-GB" dirty="0"/>
          </a:p>
        </p:txBody>
      </p:sp>
      <p:pic>
        <p:nvPicPr>
          <p:cNvPr id="7" name="Graphic 29">
            <a:extLst>
              <a:ext uri="{FF2B5EF4-FFF2-40B4-BE49-F238E27FC236}">
                <a16:creationId xmlns:a16="http://schemas.microsoft.com/office/drawing/2014/main" id="{E52F5FEA-1CCD-8A49-9999-4F5D278A8E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6237" y="302478"/>
            <a:ext cx="1459048" cy="888983"/>
          </a:xfrm>
          <a:prstGeom prst="rect">
            <a:avLst/>
          </a:prstGeom>
        </p:spPr>
      </p:pic>
      <p:sp>
        <p:nvSpPr>
          <p:cNvPr id="8" name="Text Placeholder 3">
            <a:extLst>
              <a:ext uri="{FF2B5EF4-FFF2-40B4-BE49-F238E27FC236}">
                <a16:creationId xmlns:a16="http://schemas.microsoft.com/office/drawing/2014/main" id="{1A6FCAD8-376E-F34F-B661-49D56FCC6B03}"/>
              </a:ext>
            </a:extLst>
          </p:cNvPr>
          <p:cNvSpPr>
            <a:spLocks noGrp="1"/>
          </p:cNvSpPr>
          <p:nvPr>
            <p:ph type="body" sz="quarter" idx="10" hasCustomPrompt="1"/>
          </p:nvPr>
        </p:nvSpPr>
        <p:spPr>
          <a:xfrm>
            <a:off x="376237" y="5103391"/>
            <a:ext cx="6604609" cy="709613"/>
          </a:xfrm>
        </p:spPr>
        <p:txBody>
          <a:bodyPr>
            <a:noAutofit/>
          </a:bodyPr>
          <a:lstStyle>
            <a:lvl1pPr>
              <a:defRPr sz="3200" baseline="0">
                <a:latin typeface="Verdana" panose="020B0604030504040204" pitchFamily="34" charset="0"/>
                <a:ea typeface="Verdana" panose="020B0604030504040204" pitchFamily="34" charset="0"/>
              </a:defRPr>
            </a:lvl1pPr>
          </a:lstStyle>
          <a:p>
            <a:pPr lvl="0"/>
            <a:r>
              <a:rPr lang="en-US" dirty="0"/>
              <a:t>Subtitle here</a:t>
            </a:r>
          </a:p>
        </p:txBody>
      </p:sp>
    </p:spTree>
    <p:extLst>
      <p:ext uri="{BB962C8B-B14F-4D97-AF65-F5344CB8AC3E}">
        <p14:creationId xmlns:p14="http://schemas.microsoft.com/office/powerpoint/2010/main" val="997984575"/>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BA0EA-871E-C541-88A8-8087D5A66877}"/>
              </a:ext>
            </a:extLst>
          </p:cNvPr>
          <p:cNvSpPr>
            <a:spLocks noGrp="1"/>
          </p:cNvSpPr>
          <p:nvPr>
            <p:ph type="ctrTitle" hasCustomPrompt="1"/>
          </p:nvPr>
        </p:nvSpPr>
        <p:spPr>
          <a:xfrm>
            <a:off x="1524000" y="1566643"/>
            <a:ext cx="9144000" cy="2387600"/>
          </a:xfrm>
        </p:spPr>
        <p:txBody>
          <a:bodyPr anchor="b"/>
          <a:lstStyle>
            <a:lvl1pPr algn="ctr">
              <a:defRPr sz="4400"/>
            </a:lvl1pPr>
          </a:lstStyle>
          <a:p>
            <a:r>
              <a:rPr lang="en-US" dirty="0"/>
              <a:t>Click to edit master title style</a:t>
            </a:r>
          </a:p>
        </p:txBody>
      </p:sp>
      <p:sp>
        <p:nvSpPr>
          <p:cNvPr id="3" name="Subtitle 2">
            <a:extLst>
              <a:ext uri="{FF2B5EF4-FFF2-40B4-BE49-F238E27FC236}">
                <a16:creationId xmlns:a16="http://schemas.microsoft.com/office/drawing/2014/main" id="{0D531543-6966-A34B-A025-0C5E6E0256C1}"/>
              </a:ext>
            </a:extLst>
          </p:cNvPr>
          <p:cNvSpPr>
            <a:spLocks noGrp="1"/>
          </p:cNvSpPr>
          <p:nvPr>
            <p:ph type="subTitle" idx="1"/>
          </p:nvPr>
        </p:nvSpPr>
        <p:spPr>
          <a:xfrm>
            <a:off x="1524000" y="4046318"/>
            <a:ext cx="9144000" cy="1088856"/>
          </a:xfrm>
        </p:spPr>
        <p:txBody>
          <a:bodyPr>
            <a:normAutofit/>
          </a:bodyPr>
          <a:lstStyle>
            <a:lvl1pPr marL="0" indent="0" algn="ctr">
              <a:buNone/>
              <a:defRPr sz="3200" b="0" i="0">
                <a:solidFill>
                  <a:schemeClr val="accent3"/>
                </a:solidFill>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7" name="Graphic 31">
            <a:extLst>
              <a:ext uri="{FF2B5EF4-FFF2-40B4-BE49-F238E27FC236}">
                <a16:creationId xmlns:a16="http://schemas.microsoft.com/office/drawing/2014/main" id="{F1C0445F-6F21-464C-83DC-92B75E86A7E3}"/>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05391" y="5735637"/>
            <a:ext cx="781218" cy="552176"/>
          </a:xfrm>
          <a:prstGeom prst="rect">
            <a:avLst/>
          </a:prstGeom>
        </p:spPr>
      </p:pic>
      <p:grpSp>
        <p:nvGrpSpPr>
          <p:cNvPr id="5" name="Group 4">
            <a:extLst>
              <a:ext uri="{FF2B5EF4-FFF2-40B4-BE49-F238E27FC236}">
                <a16:creationId xmlns:a16="http://schemas.microsoft.com/office/drawing/2014/main" id="{28F43FAF-1DEA-DB46-B8D8-6A37D25D75FE}"/>
              </a:ext>
            </a:extLst>
          </p:cNvPr>
          <p:cNvGrpSpPr/>
          <p:nvPr/>
        </p:nvGrpSpPr>
        <p:grpSpPr>
          <a:xfrm>
            <a:off x="0" y="0"/>
            <a:ext cx="3227650" cy="1983802"/>
            <a:chOff x="3324416" y="4181348"/>
            <a:chExt cx="1005458" cy="617982"/>
          </a:xfrm>
          <a:solidFill>
            <a:schemeClr val="accent3"/>
          </a:solidFill>
        </p:grpSpPr>
        <p:sp>
          <p:nvSpPr>
            <p:cNvPr id="6" name="Freeform 5">
              <a:extLst>
                <a:ext uri="{FF2B5EF4-FFF2-40B4-BE49-F238E27FC236}">
                  <a16:creationId xmlns:a16="http://schemas.microsoft.com/office/drawing/2014/main" id="{207170D5-1DF3-A840-947F-1205AEAB51F3}"/>
                </a:ext>
              </a:extLst>
            </p:cNvPr>
            <p:cNvSpPr/>
            <p:nvPr/>
          </p:nvSpPr>
          <p:spPr>
            <a:xfrm>
              <a:off x="3324606" y="4526280"/>
              <a:ext cx="730250" cy="273050"/>
            </a:xfrm>
            <a:custGeom>
              <a:avLst/>
              <a:gdLst>
                <a:gd name="connsiteX0" fmla="*/ 730822 w 730250"/>
                <a:gd name="connsiteY0" fmla="*/ 0 h 273050"/>
                <a:gd name="connsiteX1" fmla="*/ 725615 w 730250"/>
                <a:gd name="connsiteY1" fmla="*/ 5652 h 273050"/>
                <a:gd name="connsiteX2" fmla="*/ 461645 w 730250"/>
                <a:gd name="connsiteY2" fmla="*/ 269494 h 273050"/>
                <a:gd name="connsiteX3" fmla="*/ 449898 w 730250"/>
                <a:gd name="connsiteY3" fmla="*/ 274765 h 273050"/>
                <a:gd name="connsiteX4" fmla="*/ 317310 w 730250"/>
                <a:gd name="connsiteY4" fmla="*/ 274765 h 273050"/>
                <a:gd name="connsiteX5" fmla="*/ 312103 w 730250"/>
                <a:gd name="connsiteY5" fmla="*/ 274765 h 273050"/>
                <a:gd name="connsiteX6" fmla="*/ 481266 w 730250"/>
                <a:gd name="connsiteY6" fmla="*/ 105728 h 273050"/>
                <a:gd name="connsiteX7" fmla="*/ 479425 w 730250"/>
                <a:gd name="connsiteY7" fmla="*/ 102870 h 273050"/>
                <a:gd name="connsiteX8" fmla="*/ 0 w 730250"/>
                <a:gd name="connsiteY8" fmla="*/ 102870 h 273050"/>
                <a:gd name="connsiteX9" fmla="*/ 0 w 730250"/>
                <a:gd name="connsiteY9" fmla="*/ 0 h 27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250" h="273050">
                  <a:moveTo>
                    <a:pt x="730822" y="0"/>
                  </a:moveTo>
                  <a:cubicBezTo>
                    <a:pt x="728599" y="2413"/>
                    <a:pt x="727202" y="4064"/>
                    <a:pt x="725615" y="5652"/>
                  </a:cubicBezTo>
                  <a:cubicBezTo>
                    <a:pt x="637688" y="93663"/>
                    <a:pt x="549698" y="181610"/>
                    <a:pt x="461645" y="269494"/>
                  </a:cubicBezTo>
                  <a:cubicBezTo>
                    <a:pt x="458460" y="272561"/>
                    <a:pt x="454306" y="274424"/>
                    <a:pt x="449898" y="274765"/>
                  </a:cubicBezTo>
                  <a:cubicBezTo>
                    <a:pt x="405447" y="275146"/>
                    <a:pt x="361505" y="274765"/>
                    <a:pt x="317310" y="274765"/>
                  </a:cubicBezTo>
                  <a:lnTo>
                    <a:pt x="312103" y="274765"/>
                  </a:lnTo>
                  <a:lnTo>
                    <a:pt x="481266" y="105728"/>
                  </a:lnTo>
                  <a:lnTo>
                    <a:pt x="479425" y="102870"/>
                  </a:lnTo>
                  <a:lnTo>
                    <a:pt x="0" y="102870"/>
                  </a:lnTo>
                  <a:lnTo>
                    <a:pt x="0" y="0"/>
                  </a:lnTo>
                  <a:close/>
                </a:path>
              </a:pathLst>
            </a:custGeom>
            <a:grpFill/>
            <a:ln w="6350" cap="flat">
              <a:noFill/>
              <a:prstDash val="solid"/>
              <a:miter/>
            </a:ln>
          </p:spPr>
          <p:txBody>
            <a:bodyPr rtlCol="0" anchor="ctr"/>
            <a:lstStyle/>
            <a:p>
              <a:endParaRPr lang="en-GB" dirty="0"/>
            </a:p>
          </p:txBody>
        </p:sp>
        <p:sp>
          <p:nvSpPr>
            <p:cNvPr id="8" name="Freeform 7">
              <a:extLst>
                <a:ext uri="{FF2B5EF4-FFF2-40B4-BE49-F238E27FC236}">
                  <a16:creationId xmlns:a16="http://schemas.microsoft.com/office/drawing/2014/main" id="{B8330CA6-EB13-0141-B5A7-DF23F5A2F88D}"/>
                </a:ext>
              </a:extLst>
            </p:cNvPr>
            <p:cNvSpPr/>
            <p:nvPr/>
          </p:nvSpPr>
          <p:spPr>
            <a:xfrm>
              <a:off x="3324416" y="4181348"/>
              <a:ext cx="730250" cy="273050"/>
            </a:xfrm>
            <a:custGeom>
              <a:avLst/>
              <a:gdLst>
                <a:gd name="connsiteX0" fmla="*/ 0 w 730250"/>
                <a:gd name="connsiteY0" fmla="*/ 274892 h 273050"/>
                <a:gd name="connsiteX1" fmla="*/ 0 w 730250"/>
                <a:gd name="connsiteY1" fmla="*/ 172720 h 273050"/>
                <a:gd name="connsiteX2" fmla="*/ 479234 w 730250"/>
                <a:gd name="connsiteY2" fmla="*/ 172720 h 273050"/>
                <a:gd name="connsiteX3" fmla="*/ 308991 w 730250"/>
                <a:gd name="connsiteY3" fmla="*/ 2921 h 273050"/>
                <a:gd name="connsiteX4" fmla="*/ 310769 w 730250"/>
                <a:gd name="connsiteY4" fmla="*/ 381 h 273050"/>
                <a:gd name="connsiteX5" fmla="*/ 318706 w 730250"/>
                <a:gd name="connsiteY5" fmla="*/ 0 h 273050"/>
                <a:gd name="connsiteX6" fmla="*/ 449008 w 730250"/>
                <a:gd name="connsiteY6" fmla="*/ 0 h 273050"/>
                <a:gd name="connsiteX7" fmla="*/ 460946 w 730250"/>
                <a:gd name="connsiteY7" fmla="*/ 4699 h 273050"/>
                <a:gd name="connsiteX8" fmla="*/ 726122 w 730250"/>
                <a:gd name="connsiteY8" fmla="*/ 270002 h 273050"/>
                <a:gd name="connsiteX9" fmla="*/ 731075 w 730250"/>
                <a:gd name="connsiteY9" fmla="*/ 275209 h 27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250" h="273050">
                  <a:moveTo>
                    <a:pt x="0" y="274892"/>
                  </a:moveTo>
                  <a:lnTo>
                    <a:pt x="0" y="172720"/>
                  </a:lnTo>
                  <a:lnTo>
                    <a:pt x="479234" y="172720"/>
                  </a:lnTo>
                  <a:lnTo>
                    <a:pt x="308991" y="2921"/>
                  </a:lnTo>
                  <a:lnTo>
                    <a:pt x="310769" y="381"/>
                  </a:lnTo>
                  <a:cubicBezTo>
                    <a:pt x="313436" y="381"/>
                    <a:pt x="316103" y="0"/>
                    <a:pt x="318706" y="0"/>
                  </a:cubicBezTo>
                  <a:cubicBezTo>
                    <a:pt x="362140" y="0"/>
                    <a:pt x="405574" y="0"/>
                    <a:pt x="449008" y="0"/>
                  </a:cubicBezTo>
                  <a:cubicBezTo>
                    <a:pt x="453411" y="139"/>
                    <a:pt x="457630" y="1800"/>
                    <a:pt x="460946" y="4699"/>
                  </a:cubicBezTo>
                  <a:cubicBezTo>
                    <a:pt x="549338" y="92964"/>
                    <a:pt x="637730" y="181399"/>
                    <a:pt x="726122" y="270002"/>
                  </a:cubicBezTo>
                  <a:cubicBezTo>
                    <a:pt x="727519" y="271399"/>
                    <a:pt x="728853" y="272860"/>
                    <a:pt x="731075" y="275209"/>
                  </a:cubicBezTo>
                  <a:close/>
                </a:path>
              </a:pathLst>
            </a:custGeom>
            <a:grpFill/>
            <a:ln w="6350" cap="flat">
              <a:noFill/>
              <a:prstDash val="solid"/>
              <a:miter/>
            </a:ln>
          </p:spPr>
          <p:txBody>
            <a:bodyPr rtlCol="0" anchor="ctr"/>
            <a:lstStyle/>
            <a:p>
              <a:endParaRPr lang="en-GB" dirty="0"/>
            </a:p>
          </p:txBody>
        </p:sp>
        <p:sp>
          <p:nvSpPr>
            <p:cNvPr id="9" name="Freeform 8">
              <a:extLst>
                <a:ext uri="{FF2B5EF4-FFF2-40B4-BE49-F238E27FC236}">
                  <a16:creationId xmlns:a16="http://schemas.microsoft.com/office/drawing/2014/main" id="{67DA91FF-242C-0C4B-B52F-5CD18C6EF078}"/>
                </a:ext>
              </a:extLst>
            </p:cNvPr>
            <p:cNvSpPr/>
            <p:nvPr/>
          </p:nvSpPr>
          <p:spPr>
            <a:xfrm>
              <a:off x="3879024" y="4181666"/>
              <a:ext cx="450850" cy="615950"/>
            </a:xfrm>
            <a:custGeom>
              <a:avLst/>
              <a:gdLst>
                <a:gd name="connsiteX0" fmla="*/ 826 w 450850"/>
                <a:gd name="connsiteY0" fmla="*/ 619252 h 615950"/>
                <a:gd name="connsiteX1" fmla="*/ 308864 w 450850"/>
                <a:gd name="connsiteY1" fmla="*/ 311277 h 615950"/>
                <a:gd name="connsiteX2" fmla="*/ 0 w 450850"/>
                <a:gd name="connsiteY2" fmla="*/ 2984 h 615950"/>
                <a:gd name="connsiteX3" fmla="*/ 1207 w 450850"/>
                <a:gd name="connsiteY3" fmla="*/ 444 h 615950"/>
                <a:gd name="connsiteX4" fmla="*/ 8065 w 450850"/>
                <a:gd name="connsiteY4" fmla="*/ 0 h 615950"/>
                <a:gd name="connsiteX5" fmla="*/ 140716 w 450850"/>
                <a:gd name="connsiteY5" fmla="*/ 0 h 615950"/>
                <a:gd name="connsiteX6" fmla="*/ 150686 w 450850"/>
                <a:gd name="connsiteY6" fmla="*/ 3937 h 615950"/>
                <a:gd name="connsiteX7" fmla="*/ 453771 w 450850"/>
                <a:gd name="connsiteY7" fmla="*/ 306832 h 615950"/>
                <a:gd name="connsiteX8" fmla="*/ 456311 w 450850"/>
                <a:gd name="connsiteY8" fmla="*/ 309626 h 615950"/>
                <a:gd name="connsiteX9" fmla="*/ 449580 w 450850"/>
                <a:gd name="connsiteY9" fmla="*/ 316674 h 615950"/>
                <a:gd name="connsiteX10" fmla="*/ 152083 w 450850"/>
                <a:gd name="connsiteY10" fmla="*/ 614299 h 615950"/>
                <a:gd name="connsiteX11" fmla="*/ 138748 w 450850"/>
                <a:gd name="connsiteY11" fmla="*/ 619823 h 615950"/>
                <a:gd name="connsiteX12" fmla="*/ 8382 w 450850"/>
                <a:gd name="connsiteY12" fmla="*/ 619823 h 615950"/>
                <a:gd name="connsiteX13" fmla="*/ 826 w 450850"/>
                <a:gd name="connsiteY13" fmla="*/ 619252 h 61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0850" h="615950">
                  <a:moveTo>
                    <a:pt x="826" y="619252"/>
                  </a:moveTo>
                  <a:lnTo>
                    <a:pt x="308864" y="311277"/>
                  </a:lnTo>
                  <a:lnTo>
                    <a:pt x="0" y="2984"/>
                  </a:lnTo>
                  <a:lnTo>
                    <a:pt x="1207" y="444"/>
                  </a:lnTo>
                  <a:cubicBezTo>
                    <a:pt x="3492" y="444"/>
                    <a:pt x="5779" y="0"/>
                    <a:pt x="8065" y="0"/>
                  </a:cubicBezTo>
                  <a:cubicBezTo>
                    <a:pt x="52515" y="0"/>
                    <a:pt x="96457" y="0"/>
                    <a:pt x="140716" y="0"/>
                  </a:cubicBezTo>
                  <a:cubicBezTo>
                    <a:pt x="144403" y="79"/>
                    <a:pt x="147940" y="1475"/>
                    <a:pt x="150686" y="3937"/>
                  </a:cubicBezTo>
                  <a:cubicBezTo>
                    <a:pt x="251820" y="104775"/>
                    <a:pt x="352848" y="205740"/>
                    <a:pt x="453771" y="306832"/>
                  </a:cubicBezTo>
                  <a:cubicBezTo>
                    <a:pt x="454470" y="307530"/>
                    <a:pt x="455104" y="308356"/>
                    <a:pt x="456311" y="309626"/>
                  </a:cubicBezTo>
                  <a:cubicBezTo>
                    <a:pt x="454089" y="311975"/>
                    <a:pt x="451866" y="314388"/>
                    <a:pt x="449580" y="316674"/>
                  </a:cubicBezTo>
                  <a:cubicBezTo>
                    <a:pt x="350393" y="415861"/>
                    <a:pt x="251227" y="515069"/>
                    <a:pt x="152083" y="614299"/>
                  </a:cubicBezTo>
                  <a:cubicBezTo>
                    <a:pt x="148682" y="618035"/>
                    <a:pt x="143794" y="620061"/>
                    <a:pt x="138748" y="619823"/>
                  </a:cubicBezTo>
                  <a:cubicBezTo>
                    <a:pt x="95314" y="619823"/>
                    <a:pt x="51816" y="619823"/>
                    <a:pt x="8382" y="619823"/>
                  </a:cubicBezTo>
                  <a:cubicBezTo>
                    <a:pt x="5969" y="619569"/>
                    <a:pt x="3556" y="619379"/>
                    <a:pt x="826" y="619252"/>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36340891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10" name="Graphic 29">
            <a:extLst>
              <a:ext uri="{FF2B5EF4-FFF2-40B4-BE49-F238E27FC236}">
                <a16:creationId xmlns:a16="http://schemas.microsoft.com/office/drawing/2014/main" id="{DA6BA789-B41D-6340-80F9-6398ED849B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38319" y="5661498"/>
            <a:ext cx="915362" cy="557720"/>
          </a:xfrm>
          <a:prstGeom prst="rect">
            <a:avLst/>
          </a:prstGeom>
        </p:spPr>
      </p:pic>
      <p:sp>
        <p:nvSpPr>
          <p:cNvPr id="2" name="Title 1">
            <a:extLst>
              <a:ext uri="{FF2B5EF4-FFF2-40B4-BE49-F238E27FC236}">
                <a16:creationId xmlns:a16="http://schemas.microsoft.com/office/drawing/2014/main" id="{D1FBA0EA-871E-C541-88A8-8087D5A66877}"/>
              </a:ext>
            </a:extLst>
          </p:cNvPr>
          <p:cNvSpPr>
            <a:spLocks noGrp="1"/>
          </p:cNvSpPr>
          <p:nvPr>
            <p:ph type="ctrTitle" hasCustomPrompt="1"/>
          </p:nvPr>
        </p:nvSpPr>
        <p:spPr>
          <a:xfrm>
            <a:off x="1524000" y="1566643"/>
            <a:ext cx="9144000" cy="2387600"/>
          </a:xfrm>
        </p:spPr>
        <p:txBody>
          <a:bodyPr anchor="b"/>
          <a:lstStyle>
            <a:lvl1pPr algn="ctr">
              <a:defRPr sz="4400"/>
            </a:lvl1pPr>
          </a:lstStyle>
          <a:p>
            <a:r>
              <a:rPr lang="en-US" dirty="0"/>
              <a:t>Click to edit master title style</a:t>
            </a:r>
          </a:p>
        </p:txBody>
      </p:sp>
      <p:sp>
        <p:nvSpPr>
          <p:cNvPr id="3" name="Subtitle 2">
            <a:extLst>
              <a:ext uri="{FF2B5EF4-FFF2-40B4-BE49-F238E27FC236}">
                <a16:creationId xmlns:a16="http://schemas.microsoft.com/office/drawing/2014/main" id="{0D531543-6966-A34B-A025-0C5E6E0256C1}"/>
              </a:ext>
            </a:extLst>
          </p:cNvPr>
          <p:cNvSpPr>
            <a:spLocks noGrp="1"/>
          </p:cNvSpPr>
          <p:nvPr>
            <p:ph type="subTitle" idx="1"/>
          </p:nvPr>
        </p:nvSpPr>
        <p:spPr>
          <a:xfrm>
            <a:off x="1524000" y="4046318"/>
            <a:ext cx="9144000" cy="1088856"/>
          </a:xfrm>
        </p:spPr>
        <p:txBody>
          <a:bodyPr>
            <a:normAutofit/>
          </a:bodyPr>
          <a:lstStyle>
            <a:lvl1pPr marL="0" indent="0" algn="ctr">
              <a:buNone/>
              <a:defRPr sz="3200" b="0" i="0">
                <a:solidFill>
                  <a:schemeClr val="accent5"/>
                </a:solidFill>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5" name="Group 4">
            <a:extLst>
              <a:ext uri="{FF2B5EF4-FFF2-40B4-BE49-F238E27FC236}">
                <a16:creationId xmlns:a16="http://schemas.microsoft.com/office/drawing/2014/main" id="{28F43FAF-1DEA-DB46-B8D8-6A37D25D75FE}"/>
              </a:ext>
            </a:extLst>
          </p:cNvPr>
          <p:cNvGrpSpPr/>
          <p:nvPr/>
        </p:nvGrpSpPr>
        <p:grpSpPr>
          <a:xfrm>
            <a:off x="0" y="0"/>
            <a:ext cx="3227650" cy="1983802"/>
            <a:chOff x="3324416" y="4181348"/>
            <a:chExt cx="1005458" cy="617982"/>
          </a:xfrm>
          <a:solidFill>
            <a:schemeClr val="accent5"/>
          </a:solidFill>
        </p:grpSpPr>
        <p:sp>
          <p:nvSpPr>
            <p:cNvPr id="6" name="Freeform 5">
              <a:extLst>
                <a:ext uri="{FF2B5EF4-FFF2-40B4-BE49-F238E27FC236}">
                  <a16:creationId xmlns:a16="http://schemas.microsoft.com/office/drawing/2014/main" id="{207170D5-1DF3-A840-947F-1205AEAB51F3}"/>
                </a:ext>
              </a:extLst>
            </p:cNvPr>
            <p:cNvSpPr/>
            <p:nvPr/>
          </p:nvSpPr>
          <p:spPr>
            <a:xfrm>
              <a:off x="3324606" y="4526280"/>
              <a:ext cx="730250" cy="273050"/>
            </a:xfrm>
            <a:custGeom>
              <a:avLst/>
              <a:gdLst>
                <a:gd name="connsiteX0" fmla="*/ 730822 w 730250"/>
                <a:gd name="connsiteY0" fmla="*/ 0 h 273050"/>
                <a:gd name="connsiteX1" fmla="*/ 725615 w 730250"/>
                <a:gd name="connsiteY1" fmla="*/ 5652 h 273050"/>
                <a:gd name="connsiteX2" fmla="*/ 461645 w 730250"/>
                <a:gd name="connsiteY2" fmla="*/ 269494 h 273050"/>
                <a:gd name="connsiteX3" fmla="*/ 449898 w 730250"/>
                <a:gd name="connsiteY3" fmla="*/ 274765 h 273050"/>
                <a:gd name="connsiteX4" fmla="*/ 317310 w 730250"/>
                <a:gd name="connsiteY4" fmla="*/ 274765 h 273050"/>
                <a:gd name="connsiteX5" fmla="*/ 312103 w 730250"/>
                <a:gd name="connsiteY5" fmla="*/ 274765 h 273050"/>
                <a:gd name="connsiteX6" fmla="*/ 481266 w 730250"/>
                <a:gd name="connsiteY6" fmla="*/ 105728 h 273050"/>
                <a:gd name="connsiteX7" fmla="*/ 479425 w 730250"/>
                <a:gd name="connsiteY7" fmla="*/ 102870 h 273050"/>
                <a:gd name="connsiteX8" fmla="*/ 0 w 730250"/>
                <a:gd name="connsiteY8" fmla="*/ 102870 h 273050"/>
                <a:gd name="connsiteX9" fmla="*/ 0 w 730250"/>
                <a:gd name="connsiteY9" fmla="*/ 0 h 27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250" h="273050">
                  <a:moveTo>
                    <a:pt x="730822" y="0"/>
                  </a:moveTo>
                  <a:cubicBezTo>
                    <a:pt x="728599" y="2413"/>
                    <a:pt x="727202" y="4064"/>
                    <a:pt x="725615" y="5652"/>
                  </a:cubicBezTo>
                  <a:cubicBezTo>
                    <a:pt x="637688" y="93663"/>
                    <a:pt x="549698" y="181610"/>
                    <a:pt x="461645" y="269494"/>
                  </a:cubicBezTo>
                  <a:cubicBezTo>
                    <a:pt x="458460" y="272561"/>
                    <a:pt x="454306" y="274424"/>
                    <a:pt x="449898" y="274765"/>
                  </a:cubicBezTo>
                  <a:cubicBezTo>
                    <a:pt x="405447" y="275146"/>
                    <a:pt x="361505" y="274765"/>
                    <a:pt x="317310" y="274765"/>
                  </a:cubicBezTo>
                  <a:lnTo>
                    <a:pt x="312103" y="274765"/>
                  </a:lnTo>
                  <a:lnTo>
                    <a:pt x="481266" y="105728"/>
                  </a:lnTo>
                  <a:lnTo>
                    <a:pt x="479425" y="102870"/>
                  </a:lnTo>
                  <a:lnTo>
                    <a:pt x="0" y="102870"/>
                  </a:lnTo>
                  <a:lnTo>
                    <a:pt x="0" y="0"/>
                  </a:lnTo>
                  <a:close/>
                </a:path>
              </a:pathLst>
            </a:custGeom>
            <a:grpFill/>
            <a:ln w="6350" cap="flat">
              <a:noFill/>
              <a:prstDash val="solid"/>
              <a:miter/>
            </a:ln>
          </p:spPr>
          <p:txBody>
            <a:bodyPr rtlCol="0" anchor="ctr"/>
            <a:lstStyle/>
            <a:p>
              <a:endParaRPr lang="en-GB" dirty="0"/>
            </a:p>
          </p:txBody>
        </p:sp>
        <p:sp>
          <p:nvSpPr>
            <p:cNvPr id="8" name="Freeform 7">
              <a:extLst>
                <a:ext uri="{FF2B5EF4-FFF2-40B4-BE49-F238E27FC236}">
                  <a16:creationId xmlns:a16="http://schemas.microsoft.com/office/drawing/2014/main" id="{B8330CA6-EB13-0141-B5A7-DF23F5A2F88D}"/>
                </a:ext>
              </a:extLst>
            </p:cNvPr>
            <p:cNvSpPr/>
            <p:nvPr/>
          </p:nvSpPr>
          <p:spPr>
            <a:xfrm>
              <a:off x="3324416" y="4181348"/>
              <a:ext cx="730250" cy="273050"/>
            </a:xfrm>
            <a:custGeom>
              <a:avLst/>
              <a:gdLst>
                <a:gd name="connsiteX0" fmla="*/ 0 w 730250"/>
                <a:gd name="connsiteY0" fmla="*/ 274892 h 273050"/>
                <a:gd name="connsiteX1" fmla="*/ 0 w 730250"/>
                <a:gd name="connsiteY1" fmla="*/ 172720 h 273050"/>
                <a:gd name="connsiteX2" fmla="*/ 479234 w 730250"/>
                <a:gd name="connsiteY2" fmla="*/ 172720 h 273050"/>
                <a:gd name="connsiteX3" fmla="*/ 308991 w 730250"/>
                <a:gd name="connsiteY3" fmla="*/ 2921 h 273050"/>
                <a:gd name="connsiteX4" fmla="*/ 310769 w 730250"/>
                <a:gd name="connsiteY4" fmla="*/ 381 h 273050"/>
                <a:gd name="connsiteX5" fmla="*/ 318706 w 730250"/>
                <a:gd name="connsiteY5" fmla="*/ 0 h 273050"/>
                <a:gd name="connsiteX6" fmla="*/ 449008 w 730250"/>
                <a:gd name="connsiteY6" fmla="*/ 0 h 273050"/>
                <a:gd name="connsiteX7" fmla="*/ 460946 w 730250"/>
                <a:gd name="connsiteY7" fmla="*/ 4699 h 273050"/>
                <a:gd name="connsiteX8" fmla="*/ 726122 w 730250"/>
                <a:gd name="connsiteY8" fmla="*/ 270002 h 273050"/>
                <a:gd name="connsiteX9" fmla="*/ 731075 w 730250"/>
                <a:gd name="connsiteY9" fmla="*/ 275209 h 27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250" h="273050">
                  <a:moveTo>
                    <a:pt x="0" y="274892"/>
                  </a:moveTo>
                  <a:lnTo>
                    <a:pt x="0" y="172720"/>
                  </a:lnTo>
                  <a:lnTo>
                    <a:pt x="479234" y="172720"/>
                  </a:lnTo>
                  <a:lnTo>
                    <a:pt x="308991" y="2921"/>
                  </a:lnTo>
                  <a:lnTo>
                    <a:pt x="310769" y="381"/>
                  </a:lnTo>
                  <a:cubicBezTo>
                    <a:pt x="313436" y="381"/>
                    <a:pt x="316103" y="0"/>
                    <a:pt x="318706" y="0"/>
                  </a:cubicBezTo>
                  <a:cubicBezTo>
                    <a:pt x="362140" y="0"/>
                    <a:pt x="405574" y="0"/>
                    <a:pt x="449008" y="0"/>
                  </a:cubicBezTo>
                  <a:cubicBezTo>
                    <a:pt x="453411" y="139"/>
                    <a:pt x="457630" y="1800"/>
                    <a:pt x="460946" y="4699"/>
                  </a:cubicBezTo>
                  <a:cubicBezTo>
                    <a:pt x="549338" y="92964"/>
                    <a:pt x="637730" y="181399"/>
                    <a:pt x="726122" y="270002"/>
                  </a:cubicBezTo>
                  <a:cubicBezTo>
                    <a:pt x="727519" y="271399"/>
                    <a:pt x="728853" y="272860"/>
                    <a:pt x="731075" y="275209"/>
                  </a:cubicBezTo>
                  <a:close/>
                </a:path>
              </a:pathLst>
            </a:custGeom>
            <a:grpFill/>
            <a:ln w="6350" cap="flat">
              <a:noFill/>
              <a:prstDash val="solid"/>
              <a:miter/>
            </a:ln>
          </p:spPr>
          <p:txBody>
            <a:bodyPr rtlCol="0" anchor="ctr"/>
            <a:lstStyle/>
            <a:p>
              <a:endParaRPr lang="en-GB" dirty="0"/>
            </a:p>
          </p:txBody>
        </p:sp>
        <p:sp>
          <p:nvSpPr>
            <p:cNvPr id="9" name="Freeform 8">
              <a:extLst>
                <a:ext uri="{FF2B5EF4-FFF2-40B4-BE49-F238E27FC236}">
                  <a16:creationId xmlns:a16="http://schemas.microsoft.com/office/drawing/2014/main" id="{67DA91FF-242C-0C4B-B52F-5CD18C6EF078}"/>
                </a:ext>
              </a:extLst>
            </p:cNvPr>
            <p:cNvSpPr/>
            <p:nvPr/>
          </p:nvSpPr>
          <p:spPr>
            <a:xfrm>
              <a:off x="3879024" y="4181666"/>
              <a:ext cx="450850" cy="615950"/>
            </a:xfrm>
            <a:custGeom>
              <a:avLst/>
              <a:gdLst>
                <a:gd name="connsiteX0" fmla="*/ 826 w 450850"/>
                <a:gd name="connsiteY0" fmla="*/ 619252 h 615950"/>
                <a:gd name="connsiteX1" fmla="*/ 308864 w 450850"/>
                <a:gd name="connsiteY1" fmla="*/ 311277 h 615950"/>
                <a:gd name="connsiteX2" fmla="*/ 0 w 450850"/>
                <a:gd name="connsiteY2" fmla="*/ 2984 h 615950"/>
                <a:gd name="connsiteX3" fmla="*/ 1207 w 450850"/>
                <a:gd name="connsiteY3" fmla="*/ 444 h 615950"/>
                <a:gd name="connsiteX4" fmla="*/ 8065 w 450850"/>
                <a:gd name="connsiteY4" fmla="*/ 0 h 615950"/>
                <a:gd name="connsiteX5" fmla="*/ 140716 w 450850"/>
                <a:gd name="connsiteY5" fmla="*/ 0 h 615950"/>
                <a:gd name="connsiteX6" fmla="*/ 150686 w 450850"/>
                <a:gd name="connsiteY6" fmla="*/ 3937 h 615950"/>
                <a:gd name="connsiteX7" fmla="*/ 453771 w 450850"/>
                <a:gd name="connsiteY7" fmla="*/ 306832 h 615950"/>
                <a:gd name="connsiteX8" fmla="*/ 456311 w 450850"/>
                <a:gd name="connsiteY8" fmla="*/ 309626 h 615950"/>
                <a:gd name="connsiteX9" fmla="*/ 449580 w 450850"/>
                <a:gd name="connsiteY9" fmla="*/ 316674 h 615950"/>
                <a:gd name="connsiteX10" fmla="*/ 152083 w 450850"/>
                <a:gd name="connsiteY10" fmla="*/ 614299 h 615950"/>
                <a:gd name="connsiteX11" fmla="*/ 138748 w 450850"/>
                <a:gd name="connsiteY11" fmla="*/ 619823 h 615950"/>
                <a:gd name="connsiteX12" fmla="*/ 8382 w 450850"/>
                <a:gd name="connsiteY12" fmla="*/ 619823 h 615950"/>
                <a:gd name="connsiteX13" fmla="*/ 826 w 450850"/>
                <a:gd name="connsiteY13" fmla="*/ 619252 h 61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0850" h="615950">
                  <a:moveTo>
                    <a:pt x="826" y="619252"/>
                  </a:moveTo>
                  <a:lnTo>
                    <a:pt x="308864" y="311277"/>
                  </a:lnTo>
                  <a:lnTo>
                    <a:pt x="0" y="2984"/>
                  </a:lnTo>
                  <a:lnTo>
                    <a:pt x="1207" y="444"/>
                  </a:lnTo>
                  <a:cubicBezTo>
                    <a:pt x="3492" y="444"/>
                    <a:pt x="5779" y="0"/>
                    <a:pt x="8065" y="0"/>
                  </a:cubicBezTo>
                  <a:cubicBezTo>
                    <a:pt x="52515" y="0"/>
                    <a:pt x="96457" y="0"/>
                    <a:pt x="140716" y="0"/>
                  </a:cubicBezTo>
                  <a:cubicBezTo>
                    <a:pt x="144403" y="79"/>
                    <a:pt x="147940" y="1475"/>
                    <a:pt x="150686" y="3937"/>
                  </a:cubicBezTo>
                  <a:cubicBezTo>
                    <a:pt x="251820" y="104775"/>
                    <a:pt x="352848" y="205740"/>
                    <a:pt x="453771" y="306832"/>
                  </a:cubicBezTo>
                  <a:cubicBezTo>
                    <a:pt x="454470" y="307530"/>
                    <a:pt x="455104" y="308356"/>
                    <a:pt x="456311" y="309626"/>
                  </a:cubicBezTo>
                  <a:cubicBezTo>
                    <a:pt x="454089" y="311975"/>
                    <a:pt x="451866" y="314388"/>
                    <a:pt x="449580" y="316674"/>
                  </a:cubicBezTo>
                  <a:cubicBezTo>
                    <a:pt x="350393" y="415861"/>
                    <a:pt x="251227" y="515069"/>
                    <a:pt x="152083" y="614299"/>
                  </a:cubicBezTo>
                  <a:cubicBezTo>
                    <a:pt x="148682" y="618035"/>
                    <a:pt x="143794" y="620061"/>
                    <a:pt x="138748" y="619823"/>
                  </a:cubicBezTo>
                  <a:cubicBezTo>
                    <a:pt x="95314" y="619823"/>
                    <a:pt x="51816" y="619823"/>
                    <a:pt x="8382" y="619823"/>
                  </a:cubicBezTo>
                  <a:cubicBezTo>
                    <a:pt x="5969" y="619569"/>
                    <a:pt x="3556" y="619379"/>
                    <a:pt x="826" y="619252"/>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28949860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pic>
        <p:nvPicPr>
          <p:cNvPr id="10" name="Graphic 29">
            <a:extLst>
              <a:ext uri="{FF2B5EF4-FFF2-40B4-BE49-F238E27FC236}">
                <a16:creationId xmlns:a16="http://schemas.microsoft.com/office/drawing/2014/main" id="{DA6BA789-B41D-6340-80F9-6398ED849B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38319" y="5661498"/>
            <a:ext cx="915362" cy="557720"/>
          </a:xfrm>
          <a:prstGeom prst="rect">
            <a:avLst/>
          </a:prstGeom>
        </p:spPr>
      </p:pic>
      <p:sp>
        <p:nvSpPr>
          <p:cNvPr id="2" name="Title 1">
            <a:extLst>
              <a:ext uri="{FF2B5EF4-FFF2-40B4-BE49-F238E27FC236}">
                <a16:creationId xmlns:a16="http://schemas.microsoft.com/office/drawing/2014/main" id="{D1FBA0EA-871E-C541-88A8-8087D5A66877}"/>
              </a:ext>
            </a:extLst>
          </p:cNvPr>
          <p:cNvSpPr>
            <a:spLocks noGrp="1"/>
          </p:cNvSpPr>
          <p:nvPr>
            <p:ph type="ctrTitle" hasCustomPrompt="1"/>
          </p:nvPr>
        </p:nvSpPr>
        <p:spPr>
          <a:xfrm>
            <a:off x="1524000" y="1566643"/>
            <a:ext cx="9144000" cy="2387600"/>
          </a:xfrm>
        </p:spPr>
        <p:txBody>
          <a:bodyPr anchor="b"/>
          <a:lstStyle>
            <a:lvl1pPr algn="ctr">
              <a:defRPr sz="4400"/>
            </a:lvl1pPr>
          </a:lstStyle>
          <a:p>
            <a:r>
              <a:rPr lang="en-US" dirty="0"/>
              <a:t>Click to edit master title style</a:t>
            </a:r>
          </a:p>
        </p:txBody>
      </p:sp>
      <p:sp>
        <p:nvSpPr>
          <p:cNvPr id="3" name="Subtitle 2">
            <a:extLst>
              <a:ext uri="{FF2B5EF4-FFF2-40B4-BE49-F238E27FC236}">
                <a16:creationId xmlns:a16="http://schemas.microsoft.com/office/drawing/2014/main" id="{0D531543-6966-A34B-A025-0C5E6E0256C1}"/>
              </a:ext>
            </a:extLst>
          </p:cNvPr>
          <p:cNvSpPr>
            <a:spLocks noGrp="1"/>
          </p:cNvSpPr>
          <p:nvPr>
            <p:ph type="subTitle" idx="1"/>
          </p:nvPr>
        </p:nvSpPr>
        <p:spPr>
          <a:xfrm>
            <a:off x="1524000" y="4046318"/>
            <a:ext cx="9144000" cy="1088856"/>
          </a:xfrm>
        </p:spPr>
        <p:txBody>
          <a:bodyPr>
            <a:normAutofit/>
          </a:bodyPr>
          <a:lstStyle>
            <a:lvl1pPr marL="0" indent="0" algn="ctr">
              <a:buNone/>
              <a:defRPr sz="3200" b="0" i="0">
                <a:solidFill>
                  <a:schemeClr val="tx2"/>
                </a:solidFill>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5" name="Group 4">
            <a:extLst>
              <a:ext uri="{FF2B5EF4-FFF2-40B4-BE49-F238E27FC236}">
                <a16:creationId xmlns:a16="http://schemas.microsoft.com/office/drawing/2014/main" id="{28F43FAF-1DEA-DB46-B8D8-6A37D25D75FE}"/>
              </a:ext>
            </a:extLst>
          </p:cNvPr>
          <p:cNvGrpSpPr/>
          <p:nvPr/>
        </p:nvGrpSpPr>
        <p:grpSpPr>
          <a:xfrm>
            <a:off x="0" y="0"/>
            <a:ext cx="3227650" cy="1983802"/>
            <a:chOff x="3324416" y="4181348"/>
            <a:chExt cx="1005458" cy="617982"/>
          </a:xfrm>
          <a:solidFill>
            <a:schemeClr val="tx2"/>
          </a:solidFill>
        </p:grpSpPr>
        <p:sp>
          <p:nvSpPr>
            <p:cNvPr id="6" name="Freeform 5">
              <a:extLst>
                <a:ext uri="{FF2B5EF4-FFF2-40B4-BE49-F238E27FC236}">
                  <a16:creationId xmlns:a16="http://schemas.microsoft.com/office/drawing/2014/main" id="{207170D5-1DF3-A840-947F-1205AEAB51F3}"/>
                </a:ext>
              </a:extLst>
            </p:cNvPr>
            <p:cNvSpPr/>
            <p:nvPr/>
          </p:nvSpPr>
          <p:spPr>
            <a:xfrm>
              <a:off x="3324606" y="4526280"/>
              <a:ext cx="730250" cy="273050"/>
            </a:xfrm>
            <a:custGeom>
              <a:avLst/>
              <a:gdLst>
                <a:gd name="connsiteX0" fmla="*/ 730822 w 730250"/>
                <a:gd name="connsiteY0" fmla="*/ 0 h 273050"/>
                <a:gd name="connsiteX1" fmla="*/ 725615 w 730250"/>
                <a:gd name="connsiteY1" fmla="*/ 5652 h 273050"/>
                <a:gd name="connsiteX2" fmla="*/ 461645 w 730250"/>
                <a:gd name="connsiteY2" fmla="*/ 269494 h 273050"/>
                <a:gd name="connsiteX3" fmla="*/ 449898 w 730250"/>
                <a:gd name="connsiteY3" fmla="*/ 274765 h 273050"/>
                <a:gd name="connsiteX4" fmla="*/ 317310 w 730250"/>
                <a:gd name="connsiteY4" fmla="*/ 274765 h 273050"/>
                <a:gd name="connsiteX5" fmla="*/ 312103 w 730250"/>
                <a:gd name="connsiteY5" fmla="*/ 274765 h 273050"/>
                <a:gd name="connsiteX6" fmla="*/ 481266 w 730250"/>
                <a:gd name="connsiteY6" fmla="*/ 105728 h 273050"/>
                <a:gd name="connsiteX7" fmla="*/ 479425 w 730250"/>
                <a:gd name="connsiteY7" fmla="*/ 102870 h 273050"/>
                <a:gd name="connsiteX8" fmla="*/ 0 w 730250"/>
                <a:gd name="connsiteY8" fmla="*/ 102870 h 273050"/>
                <a:gd name="connsiteX9" fmla="*/ 0 w 730250"/>
                <a:gd name="connsiteY9" fmla="*/ 0 h 27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250" h="273050">
                  <a:moveTo>
                    <a:pt x="730822" y="0"/>
                  </a:moveTo>
                  <a:cubicBezTo>
                    <a:pt x="728599" y="2413"/>
                    <a:pt x="727202" y="4064"/>
                    <a:pt x="725615" y="5652"/>
                  </a:cubicBezTo>
                  <a:cubicBezTo>
                    <a:pt x="637688" y="93663"/>
                    <a:pt x="549698" y="181610"/>
                    <a:pt x="461645" y="269494"/>
                  </a:cubicBezTo>
                  <a:cubicBezTo>
                    <a:pt x="458460" y="272561"/>
                    <a:pt x="454306" y="274424"/>
                    <a:pt x="449898" y="274765"/>
                  </a:cubicBezTo>
                  <a:cubicBezTo>
                    <a:pt x="405447" y="275146"/>
                    <a:pt x="361505" y="274765"/>
                    <a:pt x="317310" y="274765"/>
                  </a:cubicBezTo>
                  <a:lnTo>
                    <a:pt x="312103" y="274765"/>
                  </a:lnTo>
                  <a:lnTo>
                    <a:pt x="481266" y="105728"/>
                  </a:lnTo>
                  <a:lnTo>
                    <a:pt x="479425" y="102870"/>
                  </a:lnTo>
                  <a:lnTo>
                    <a:pt x="0" y="102870"/>
                  </a:lnTo>
                  <a:lnTo>
                    <a:pt x="0" y="0"/>
                  </a:lnTo>
                  <a:close/>
                </a:path>
              </a:pathLst>
            </a:custGeom>
            <a:grpFill/>
            <a:ln w="6350" cap="flat">
              <a:noFill/>
              <a:prstDash val="solid"/>
              <a:miter/>
            </a:ln>
          </p:spPr>
          <p:txBody>
            <a:bodyPr rtlCol="0" anchor="ctr"/>
            <a:lstStyle/>
            <a:p>
              <a:endParaRPr lang="en-GB" dirty="0"/>
            </a:p>
          </p:txBody>
        </p:sp>
        <p:sp>
          <p:nvSpPr>
            <p:cNvPr id="8" name="Freeform 7">
              <a:extLst>
                <a:ext uri="{FF2B5EF4-FFF2-40B4-BE49-F238E27FC236}">
                  <a16:creationId xmlns:a16="http://schemas.microsoft.com/office/drawing/2014/main" id="{B8330CA6-EB13-0141-B5A7-DF23F5A2F88D}"/>
                </a:ext>
              </a:extLst>
            </p:cNvPr>
            <p:cNvSpPr/>
            <p:nvPr/>
          </p:nvSpPr>
          <p:spPr>
            <a:xfrm>
              <a:off x="3324416" y="4181348"/>
              <a:ext cx="730250" cy="273050"/>
            </a:xfrm>
            <a:custGeom>
              <a:avLst/>
              <a:gdLst>
                <a:gd name="connsiteX0" fmla="*/ 0 w 730250"/>
                <a:gd name="connsiteY0" fmla="*/ 274892 h 273050"/>
                <a:gd name="connsiteX1" fmla="*/ 0 w 730250"/>
                <a:gd name="connsiteY1" fmla="*/ 172720 h 273050"/>
                <a:gd name="connsiteX2" fmla="*/ 479234 w 730250"/>
                <a:gd name="connsiteY2" fmla="*/ 172720 h 273050"/>
                <a:gd name="connsiteX3" fmla="*/ 308991 w 730250"/>
                <a:gd name="connsiteY3" fmla="*/ 2921 h 273050"/>
                <a:gd name="connsiteX4" fmla="*/ 310769 w 730250"/>
                <a:gd name="connsiteY4" fmla="*/ 381 h 273050"/>
                <a:gd name="connsiteX5" fmla="*/ 318706 w 730250"/>
                <a:gd name="connsiteY5" fmla="*/ 0 h 273050"/>
                <a:gd name="connsiteX6" fmla="*/ 449008 w 730250"/>
                <a:gd name="connsiteY6" fmla="*/ 0 h 273050"/>
                <a:gd name="connsiteX7" fmla="*/ 460946 w 730250"/>
                <a:gd name="connsiteY7" fmla="*/ 4699 h 273050"/>
                <a:gd name="connsiteX8" fmla="*/ 726122 w 730250"/>
                <a:gd name="connsiteY8" fmla="*/ 270002 h 273050"/>
                <a:gd name="connsiteX9" fmla="*/ 731075 w 730250"/>
                <a:gd name="connsiteY9" fmla="*/ 275209 h 27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250" h="273050">
                  <a:moveTo>
                    <a:pt x="0" y="274892"/>
                  </a:moveTo>
                  <a:lnTo>
                    <a:pt x="0" y="172720"/>
                  </a:lnTo>
                  <a:lnTo>
                    <a:pt x="479234" y="172720"/>
                  </a:lnTo>
                  <a:lnTo>
                    <a:pt x="308991" y="2921"/>
                  </a:lnTo>
                  <a:lnTo>
                    <a:pt x="310769" y="381"/>
                  </a:lnTo>
                  <a:cubicBezTo>
                    <a:pt x="313436" y="381"/>
                    <a:pt x="316103" y="0"/>
                    <a:pt x="318706" y="0"/>
                  </a:cubicBezTo>
                  <a:cubicBezTo>
                    <a:pt x="362140" y="0"/>
                    <a:pt x="405574" y="0"/>
                    <a:pt x="449008" y="0"/>
                  </a:cubicBezTo>
                  <a:cubicBezTo>
                    <a:pt x="453411" y="139"/>
                    <a:pt x="457630" y="1800"/>
                    <a:pt x="460946" y="4699"/>
                  </a:cubicBezTo>
                  <a:cubicBezTo>
                    <a:pt x="549338" y="92964"/>
                    <a:pt x="637730" y="181399"/>
                    <a:pt x="726122" y="270002"/>
                  </a:cubicBezTo>
                  <a:cubicBezTo>
                    <a:pt x="727519" y="271399"/>
                    <a:pt x="728853" y="272860"/>
                    <a:pt x="731075" y="275209"/>
                  </a:cubicBezTo>
                  <a:close/>
                </a:path>
              </a:pathLst>
            </a:custGeom>
            <a:grpFill/>
            <a:ln w="6350" cap="flat">
              <a:noFill/>
              <a:prstDash val="solid"/>
              <a:miter/>
            </a:ln>
          </p:spPr>
          <p:txBody>
            <a:bodyPr rtlCol="0" anchor="ctr"/>
            <a:lstStyle/>
            <a:p>
              <a:endParaRPr lang="en-GB" dirty="0"/>
            </a:p>
          </p:txBody>
        </p:sp>
        <p:sp>
          <p:nvSpPr>
            <p:cNvPr id="9" name="Freeform 8">
              <a:extLst>
                <a:ext uri="{FF2B5EF4-FFF2-40B4-BE49-F238E27FC236}">
                  <a16:creationId xmlns:a16="http://schemas.microsoft.com/office/drawing/2014/main" id="{67DA91FF-242C-0C4B-B52F-5CD18C6EF078}"/>
                </a:ext>
              </a:extLst>
            </p:cNvPr>
            <p:cNvSpPr/>
            <p:nvPr/>
          </p:nvSpPr>
          <p:spPr>
            <a:xfrm>
              <a:off x="3879024" y="4181666"/>
              <a:ext cx="450850" cy="615950"/>
            </a:xfrm>
            <a:custGeom>
              <a:avLst/>
              <a:gdLst>
                <a:gd name="connsiteX0" fmla="*/ 826 w 450850"/>
                <a:gd name="connsiteY0" fmla="*/ 619252 h 615950"/>
                <a:gd name="connsiteX1" fmla="*/ 308864 w 450850"/>
                <a:gd name="connsiteY1" fmla="*/ 311277 h 615950"/>
                <a:gd name="connsiteX2" fmla="*/ 0 w 450850"/>
                <a:gd name="connsiteY2" fmla="*/ 2984 h 615950"/>
                <a:gd name="connsiteX3" fmla="*/ 1207 w 450850"/>
                <a:gd name="connsiteY3" fmla="*/ 444 h 615950"/>
                <a:gd name="connsiteX4" fmla="*/ 8065 w 450850"/>
                <a:gd name="connsiteY4" fmla="*/ 0 h 615950"/>
                <a:gd name="connsiteX5" fmla="*/ 140716 w 450850"/>
                <a:gd name="connsiteY5" fmla="*/ 0 h 615950"/>
                <a:gd name="connsiteX6" fmla="*/ 150686 w 450850"/>
                <a:gd name="connsiteY6" fmla="*/ 3937 h 615950"/>
                <a:gd name="connsiteX7" fmla="*/ 453771 w 450850"/>
                <a:gd name="connsiteY7" fmla="*/ 306832 h 615950"/>
                <a:gd name="connsiteX8" fmla="*/ 456311 w 450850"/>
                <a:gd name="connsiteY8" fmla="*/ 309626 h 615950"/>
                <a:gd name="connsiteX9" fmla="*/ 449580 w 450850"/>
                <a:gd name="connsiteY9" fmla="*/ 316674 h 615950"/>
                <a:gd name="connsiteX10" fmla="*/ 152083 w 450850"/>
                <a:gd name="connsiteY10" fmla="*/ 614299 h 615950"/>
                <a:gd name="connsiteX11" fmla="*/ 138748 w 450850"/>
                <a:gd name="connsiteY11" fmla="*/ 619823 h 615950"/>
                <a:gd name="connsiteX12" fmla="*/ 8382 w 450850"/>
                <a:gd name="connsiteY12" fmla="*/ 619823 h 615950"/>
                <a:gd name="connsiteX13" fmla="*/ 826 w 450850"/>
                <a:gd name="connsiteY13" fmla="*/ 619252 h 61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0850" h="615950">
                  <a:moveTo>
                    <a:pt x="826" y="619252"/>
                  </a:moveTo>
                  <a:lnTo>
                    <a:pt x="308864" y="311277"/>
                  </a:lnTo>
                  <a:lnTo>
                    <a:pt x="0" y="2984"/>
                  </a:lnTo>
                  <a:lnTo>
                    <a:pt x="1207" y="444"/>
                  </a:lnTo>
                  <a:cubicBezTo>
                    <a:pt x="3492" y="444"/>
                    <a:pt x="5779" y="0"/>
                    <a:pt x="8065" y="0"/>
                  </a:cubicBezTo>
                  <a:cubicBezTo>
                    <a:pt x="52515" y="0"/>
                    <a:pt x="96457" y="0"/>
                    <a:pt x="140716" y="0"/>
                  </a:cubicBezTo>
                  <a:cubicBezTo>
                    <a:pt x="144403" y="79"/>
                    <a:pt x="147940" y="1475"/>
                    <a:pt x="150686" y="3937"/>
                  </a:cubicBezTo>
                  <a:cubicBezTo>
                    <a:pt x="251820" y="104775"/>
                    <a:pt x="352848" y="205740"/>
                    <a:pt x="453771" y="306832"/>
                  </a:cubicBezTo>
                  <a:cubicBezTo>
                    <a:pt x="454470" y="307530"/>
                    <a:pt x="455104" y="308356"/>
                    <a:pt x="456311" y="309626"/>
                  </a:cubicBezTo>
                  <a:cubicBezTo>
                    <a:pt x="454089" y="311975"/>
                    <a:pt x="451866" y="314388"/>
                    <a:pt x="449580" y="316674"/>
                  </a:cubicBezTo>
                  <a:cubicBezTo>
                    <a:pt x="350393" y="415861"/>
                    <a:pt x="251227" y="515069"/>
                    <a:pt x="152083" y="614299"/>
                  </a:cubicBezTo>
                  <a:cubicBezTo>
                    <a:pt x="148682" y="618035"/>
                    <a:pt x="143794" y="620061"/>
                    <a:pt x="138748" y="619823"/>
                  </a:cubicBezTo>
                  <a:cubicBezTo>
                    <a:pt x="95314" y="619823"/>
                    <a:pt x="51816" y="619823"/>
                    <a:pt x="8382" y="619823"/>
                  </a:cubicBezTo>
                  <a:cubicBezTo>
                    <a:pt x="5969" y="619569"/>
                    <a:pt x="3556" y="619379"/>
                    <a:pt x="826" y="619252"/>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20816433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pic>
        <p:nvPicPr>
          <p:cNvPr id="10" name="Graphic 29">
            <a:extLst>
              <a:ext uri="{FF2B5EF4-FFF2-40B4-BE49-F238E27FC236}">
                <a16:creationId xmlns:a16="http://schemas.microsoft.com/office/drawing/2014/main" id="{DA6BA789-B41D-6340-80F9-6398ED849B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38319" y="5661498"/>
            <a:ext cx="915362" cy="557720"/>
          </a:xfrm>
          <a:prstGeom prst="rect">
            <a:avLst/>
          </a:prstGeom>
        </p:spPr>
      </p:pic>
      <p:sp>
        <p:nvSpPr>
          <p:cNvPr id="2" name="Title 1">
            <a:extLst>
              <a:ext uri="{FF2B5EF4-FFF2-40B4-BE49-F238E27FC236}">
                <a16:creationId xmlns:a16="http://schemas.microsoft.com/office/drawing/2014/main" id="{D1FBA0EA-871E-C541-88A8-8087D5A66877}"/>
              </a:ext>
            </a:extLst>
          </p:cNvPr>
          <p:cNvSpPr>
            <a:spLocks noGrp="1"/>
          </p:cNvSpPr>
          <p:nvPr>
            <p:ph type="ctrTitle" hasCustomPrompt="1"/>
          </p:nvPr>
        </p:nvSpPr>
        <p:spPr>
          <a:xfrm>
            <a:off x="1524000" y="1566643"/>
            <a:ext cx="9144000" cy="2387600"/>
          </a:xfrm>
        </p:spPr>
        <p:txBody>
          <a:bodyPr anchor="b"/>
          <a:lstStyle>
            <a:lvl1pPr algn="ctr">
              <a:defRPr sz="4400"/>
            </a:lvl1pPr>
          </a:lstStyle>
          <a:p>
            <a:r>
              <a:rPr lang="en-US" dirty="0"/>
              <a:t>Click to edit master title style</a:t>
            </a:r>
          </a:p>
        </p:txBody>
      </p:sp>
      <p:sp>
        <p:nvSpPr>
          <p:cNvPr id="3" name="Subtitle 2">
            <a:extLst>
              <a:ext uri="{FF2B5EF4-FFF2-40B4-BE49-F238E27FC236}">
                <a16:creationId xmlns:a16="http://schemas.microsoft.com/office/drawing/2014/main" id="{0D531543-6966-A34B-A025-0C5E6E0256C1}"/>
              </a:ext>
            </a:extLst>
          </p:cNvPr>
          <p:cNvSpPr>
            <a:spLocks noGrp="1"/>
          </p:cNvSpPr>
          <p:nvPr>
            <p:ph type="subTitle" idx="1"/>
          </p:nvPr>
        </p:nvSpPr>
        <p:spPr>
          <a:xfrm>
            <a:off x="1524000" y="4046318"/>
            <a:ext cx="9144000" cy="1088856"/>
          </a:xfrm>
        </p:spPr>
        <p:txBody>
          <a:bodyPr>
            <a:normAutofit/>
          </a:bodyPr>
          <a:lstStyle>
            <a:lvl1pPr marL="0" indent="0" algn="ctr">
              <a:buNone/>
              <a:defRPr sz="3200" b="0" i="0">
                <a:solidFill>
                  <a:schemeClr val="accent1"/>
                </a:solidFill>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5" name="Group 4">
            <a:extLst>
              <a:ext uri="{FF2B5EF4-FFF2-40B4-BE49-F238E27FC236}">
                <a16:creationId xmlns:a16="http://schemas.microsoft.com/office/drawing/2014/main" id="{28F43FAF-1DEA-DB46-B8D8-6A37D25D75FE}"/>
              </a:ext>
            </a:extLst>
          </p:cNvPr>
          <p:cNvGrpSpPr/>
          <p:nvPr/>
        </p:nvGrpSpPr>
        <p:grpSpPr>
          <a:xfrm>
            <a:off x="0" y="0"/>
            <a:ext cx="3227650" cy="1983802"/>
            <a:chOff x="3324416" y="4181348"/>
            <a:chExt cx="1005458" cy="617982"/>
          </a:xfrm>
          <a:solidFill>
            <a:schemeClr val="accent1"/>
          </a:solidFill>
        </p:grpSpPr>
        <p:sp>
          <p:nvSpPr>
            <p:cNvPr id="6" name="Freeform 5">
              <a:extLst>
                <a:ext uri="{FF2B5EF4-FFF2-40B4-BE49-F238E27FC236}">
                  <a16:creationId xmlns:a16="http://schemas.microsoft.com/office/drawing/2014/main" id="{207170D5-1DF3-A840-947F-1205AEAB51F3}"/>
                </a:ext>
              </a:extLst>
            </p:cNvPr>
            <p:cNvSpPr/>
            <p:nvPr/>
          </p:nvSpPr>
          <p:spPr>
            <a:xfrm>
              <a:off x="3324606" y="4526280"/>
              <a:ext cx="730250" cy="273050"/>
            </a:xfrm>
            <a:custGeom>
              <a:avLst/>
              <a:gdLst>
                <a:gd name="connsiteX0" fmla="*/ 730822 w 730250"/>
                <a:gd name="connsiteY0" fmla="*/ 0 h 273050"/>
                <a:gd name="connsiteX1" fmla="*/ 725615 w 730250"/>
                <a:gd name="connsiteY1" fmla="*/ 5652 h 273050"/>
                <a:gd name="connsiteX2" fmla="*/ 461645 w 730250"/>
                <a:gd name="connsiteY2" fmla="*/ 269494 h 273050"/>
                <a:gd name="connsiteX3" fmla="*/ 449898 w 730250"/>
                <a:gd name="connsiteY3" fmla="*/ 274765 h 273050"/>
                <a:gd name="connsiteX4" fmla="*/ 317310 w 730250"/>
                <a:gd name="connsiteY4" fmla="*/ 274765 h 273050"/>
                <a:gd name="connsiteX5" fmla="*/ 312103 w 730250"/>
                <a:gd name="connsiteY5" fmla="*/ 274765 h 273050"/>
                <a:gd name="connsiteX6" fmla="*/ 481266 w 730250"/>
                <a:gd name="connsiteY6" fmla="*/ 105728 h 273050"/>
                <a:gd name="connsiteX7" fmla="*/ 479425 w 730250"/>
                <a:gd name="connsiteY7" fmla="*/ 102870 h 273050"/>
                <a:gd name="connsiteX8" fmla="*/ 0 w 730250"/>
                <a:gd name="connsiteY8" fmla="*/ 102870 h 273050"/>
                <a:gd name="connsiteX9" fmla="*/ 0 w 730250"/>
                <a:gd name="connsiteY9" fmla="*/ 0 h 27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250" h="273050">
                  <a:moveTo>
                    <a:pt x="730822" y="0"/>
                  </a:moveTo>
                  <a:cubicBezTo>
                    <a:pt x="728599" y="2413"/>
                    <a:pt x="727202" y="4064"/>
                    <a:pt x="725615" y="5652"/>
                  </a:cubicBezTo>
                  <a:cubicBezTo>
                    <a:pt x="637688" y="93663"/>
                    <a:pt x="549698" y="181610"/>
                    <a:pt x="461645" y="269494"/>
                  </a:cubicBezTo>
                  <a:cubicBezTo>
                    <a:pt x="458460" y="272561"/>
                    <a:pt x="454306" y="274424"/>
                    <a:pt x="449898" y="274765"/>
                  </a:cubicBezTo>
                  <a:cubicBezTo>
                    <a:pt x="405447" y="275146"/>
                    <a:pt x="361505" y="274765"/>
                    <a:pt x="317310" y="274765"/>
                  </a:cubicBezTo>
                  <a:lnTo>
                    <a:pt x="312103" y="274765"/>
                  </a:lnTo>
                  <a:lnTo>
                    <a:pt x="481266" y="105728"/>
                  </a:lnTo>
                  <a:lnTo>
                    <a:pt x="479425" y="102870"/>
                  </a:lnTo>
                  <a:lnTo>
                    <a:pt x="0" y="102870"/>
                  </a:lnTo>
                  <a:lnTo>
                    <a:pt x="0" y="0"/>
                  </a:lnTo>
                  <a:close/>
                </a:path>
              </a:pathLst>
            </a:custGeom>
            <a:grpFill/>
            <a:ln w="6350" cap="flat">
              <a:noFill/>
              <a:prstDash val="solid"/>
              <a:miter/>
            </a:ln>
          </p:spPr>
          <p:txBody>
            <a:bodyPr rtlCol="0" anchor="ctr"/>
            <a:lstStyle/>
            <a:p>
              <a:endParaRPr lang="en-GB" dirty="0"/>
            </a:p>
          </p:txBody>
        </p:sp>
        <p:sp>
          <p:nvSpPr>
            <p:cNvPr id="8" name="Freeform 7">
              <a:extLst>
                <a:ext uri="{FF2B5EF4-FFF2-40B4-BE49-F238E27FC236}">
                  <a16:creationId xmlns:a16="http://schemas.microsoft.com/office/drawing/2014/main" id="{B8330CA6-EB13-0141-B5A7-DF23F5A2F88D}"/>
                </a:ext>
              </a:extLst>
            </p:cNvPr>
            <p:cNvSpPr/>
            <p:nvPr/>
          </p:nvSpPr>
          <p:spPr>
            <a:xfrm>
              <a:off x="3324416" y="4181348"/>
              <a:ext cx="730250" cy="273050"/>
            </a:xfrm>
            <a:custGeom>
              <a:avLst/>
              <a:gdLst>
                <a:gd name="connsiteX0" fmla="*/ 0 w 730250"/>
                <a:gd name="connsiteY0" fmla="*/ 274892 h 273050"/>
                <a:gd name="connsiteX1" fmla="*/ 0 w 730250"/>
                <a:gd name="connsiteY1" fmla="*/ 172720 h 273050"/>
                <a:gd name="connsiteX2" fmla="*/ 479234 w 730250"/>
                <a:gd name="connsiteY2" fmla="*/ 172720 h 273050"/>
                <a:gd name="connsiteX3" fmla="*/ 308991 w 730250"/>
                <a:gd name="connsiteY3" fmla="*/ 2921 h 273050"/>
                <a:gd name="connsiteX4" fmla="*/ 310769 w 730250"/>
                <a:gd name="connsiteY4" fmla="*/ 381 h 273050"/>
                <a:gd name="connsiteX5" fmla="*/ 318706 w 730250"/>
                <a:gd name="connsiteY5" fmla="*/ 0 h 273050"/>
                <a:gd name="connsiteX6" fmla="*/ 449008 w 730250"/>
                <a:gd name="connsiteY6" fmla="*/ 0 h 273050"/>
                <a:gd name="connsiteX7" fmla="*/ 460946 w 730250"/>
                <a:gd name="connsiteY7" fmla="*/ 4699 h 273050"/>
                <a:gd name="connsiteX8" fmla="*/ 726122 w 730250"/>
                <a:gd name="connsiteY8" fmla="*/ 270002 h 273050"/>
                <a:gd name="connsiteX9" fmla="*/ 731075 w 730250"/>
                <a:gd name="connsiteY9" fmla="*/ 275209 h 27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250" h="273050">
                  <a:moveTo>
                    <a:pt x="0" y="274892"/>
                  </a:moveTo>
                  <a:lnTo>
                    <a:pt x="0" y="172720"/>
                  </a:lnTo>
                  <a:lnTo>
                    <a:pt x="479234" y="172720"/>
                  </a:lnTo>
                  <a:lnTo>
                    <a:pt x="308991" y="2921"/>
                  </a:lnTo>
                  <a:lnTo>
                    <a:pt x="310769" y="381"/>
                  </a:lnTo>
                  <a:cubicBezTo>
                    <a:pt x="313436" y="381"/>
                    <a:pt x="316103" y="0"/>
                    <a:pt x="318706" y="0"/>
                  </a:cubicBezTo>
                  <a:cubicBezTo>
                    <a:pt x="362140" y="0"/>
                    <a:pt x="405574" y="0"/>
                    <a:pt x="449008" y="0"/>
                  </a:cubicBezTo>
                  <a:cubicBezTo>
                    <a:pt x="453411" y="139"/>
                    <a:pt x="457630" y="1800"/>
                    <a:pt x="460946" y="4699"/>
                  </a:cubicBezTo>
                  <a:cubicBezTo>
                    <a:pt x="549338" y="92964"/>
                    <a:pt x="637730" y="181399"/>
                    <a:pt x="726122" y="270002"/>
                  </a:cubicBezTo>
                  <a:cubicBezTo>
                    <a:pt x="727519" y="271399"/>
                    <a:pt x="728853" y="272860"/>
                    <a:pt x="731075" y="275209"/>
                  </a:cubicBezTo>
                  <a:close/>
                </a:path>
              </a:pathLst>
            </a:custGeom>
            <a:grpFill/>
            <a:ln w="6350" cap="flat">
              <a:noFill/>
              <a:prstDash val="solid"/>
              <a:miter/>
            </a:ln>
          </p:spPr>
          <p:txBody>
            <a:bodyPr rtlCol="0" anchor="ctr"/>
            <a:lstStyle/>
            <a:p>
              <a:endParaRPr lang="en-GB" dirty="0"/>
            </a:p>
          </p:txBody>
        </p:sp>
        <p:sp>
          <p:nvSpPr>
            <p:cNvPr id="9" name="Freeform 8">
              <a:extLst>
                <a:ext uri="{FF2B5EF4-FFF2-40B4-BE49-F238E27FC236}">
                  <a16:creationId xmlns:a16="http://schemas.microsoft.com/office/drawing/2014/main" id="{67DA91FF-242C-0C4B-B52F-5CD18C6EF078}"/>
                </a:ext>
              </a:extLst>
            </p:cNvPr>
            <p:cNvSpPr/>
            <p:nvPr/>
          </p:nvSpPr>
          <p:spPr>
            <a:xfrm>
              <a:off x="3879024" y="4181666"/>
              <a:ext cx="450850" cy="615950"/>
            </a:xfrm>
            <a:custGeom>
              <a:avLst/>
              <a:gdLst>
                <a:gd name="connsiteX0" fmla="*/ 826 w 450850"/>
                <a:gd name="connsiteY0" fmla="*/ 619252 h 615950"/>
                <a:gd name="connsiteX1" fmla="*/ 308864 w 450850"/>
                <a:gd name="connsiteY1" fmla="*/ 311277 h 615950"/>
                <a:gd name="connsiteX2" fmla="*/ 0 w 450850"/>
                <a:gd name="connsiteY2" fmla="*/ 2984 h 615950"/>
                <a:gd name="connsiteX3" fmla="*/ 1207 w 450850"/>
                <a:gd name="connsiteY3" fmla="*/ 444 h 615950"/>
                <a:gd name="connsiteX4" fmla="*/ 8065 w 450850"/>
                <a:gd name="connsiteY4" fmla="*/ 0 h 615950"/>
                <a:gd name="connsiteX5" fmla="*/ 140716 w 450850"/>
                <a:gd name="connsiteY5" fmla="*/ 0 h 615950"/>
                <a:gd name="connsiteX6" fmla="*/ 150686 w 450850"/>
                <a:gd name="connsiteY6" fmla="*/ 3937 h 615950"/>
                <a:gd name="connsiteX7" fmla="*/ 453771 w 450850"/>
                <a:gd name="connsiteY7" fmla="*/ 306832 h 615950"/>
                <a:gd name="connsiteX8" fmla="*/ 456311 w 450850"/>
                <a:gd name="connsiteY8" fmla="*/ 309626 h 615950"/>
                <a:gd name="connsiteX9" fmla="*/ 449580 w 450850"/>
                <a:gd name="connsiteY9" fmla="*/ 316674 h 615950"/>
                <a:gd name="connsiteX10" fmla="*/ 152083 w 450850"/>
                <a:gd name="connsiteY10" fmla="*/ 614299 h 615950"/>
                <a:gd name="connsiteX11" fmla="*/ 138748 w 450850"/>
                <a:gd name="connsiteY11" fmla="*/ 619823 h 615950"/>
                <a:gd name="connsiteX12" fmla="*/ 8382 w 450850"/>
                <a:gd name="connsiteY12" fmla="*/ 619823 h 615950"/>
                <a:gd name="connsiteX13" fmla="*/ 826 w 450850"/>
                <a:gd name="connsiteY13" fmla="*/ 619252 h 61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0850" h="615950">
                  <a:moveTo>
                    <a:pt x="826" y="619252"/>
                  </a:moveTo>
                  <a:lnTo>
                    <a:pt x="308864" y="311277"/>
                  </a:lnTo>
                  <a:lnTo>
                    <a:pt x="0" y="2984"/>
                  </a:lnTo>
                  <a:lnTo>
                    <a:pt x="1207" y="444"/>
                  </a:lnTo>
                  <a:cubicBezTo>
                    <a:pt x="3492" y="444"/>
                    <a:pt x="5779" y="0"/>
                    <a:pt x="8065" y="0"/>
                  </a:cubicBezTo>
                  <a:cubicBezTo>
                    <a:pt x="52515" y="0"/>
                    <a:pt x="96457" y="0"/>
                    <a:pt x="140716" y="0"/>
                  </a:cubicBezTo>
                  <a:cubicBezTo>
                    <a:pt x="144403" y="79"/>
                    <a:pt x="147940" y="1475"/>
                    <a:pt x="150686" y="3937"/>
                  </a:cubicBezTo>
                  <a:cubicBezTo>
                    <a:pt x="251820" y="104775"/>
                    <a:pt x="352848" y="205740"/>
                    <a:pt x="453771" y="306832"/>
                  </a:cubicBezTo>
                  <a:cubicBezTo>
                    <a:pt x="454470" y="307530"/>
                    <a:pt x="455104" y="308356"/>
                    <a:pt x="456311" y="309626"/>
                  </a:cubicBezTo>
                  <a:cubicBezTo>
                    <a:pt x="454089" y="311975"/>
                    <a:pt x="451866" y="314388"/>
                    <a:pt x="449580" y="316674"/>
                  </a:cubicBezTo>
                  <a:cubicBezTo>
                    <a:pt x="350393" y="415861"/>
                    <a:pt x="251227" y="515069"/>
                    <a:pt x="152083" y="614299"/>
                  </a:cubicBezTo>
                  <a:cubicBezTo>
                    <a:pt x="148682" y="618035"/>
                    <a:pt x="143794" y="620061"/>
                    <a:pt x="138748" y="619823"/>
                  </a:cubicBezTo>
                  <a:cubicBezTo>
                    <a:pt x="95314" y="619823"/>
                    <a:pt x="51816" y="619823"/>
                    <a:pt x="8382" y="619823"/>
                  </a:cubicBezTo>
                  <a:cubicBezTo>
                    <a:pt x="5969" y="619569"/>
                    <a:pt x="3556" y="619379"/>
                    <a:pt x="826" y="619252"/>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651064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pic>
        <p:nvPicPr>
          <p:cNvPr id="10" name="Graphic 29">
            <a:extLst>
              <a:ext uri="{FF2B5EF4-FFF2-40B4-BE49-F238E27FC236}">
                <a16:creationId xmlns:a16="http://schemas.microsoft.com/office/drawing/2014/main" id="{DA6BA789-B41D-6340-80F9-6398ED849B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38319" y="5661498"/>
            <a:ext cx="915362" cy="557720"/>
          </a:xfrm>
          <a:prstGeom prst="rect">
            <a:avLst/>
          </a:prstGeom>
        </p:spPr>
      </p:pic>
      <p:sp>
        <p:nvSpPr>
          <p:cNvPr id="2" name="Title 1">
            <a:extLst>
              <a:ext uri="{FF2B5EF4-FFF2-40B4-BE49-F238E27FC236}">
                <a16:creationId xmlns:a16="http://schemas.microsoft.com/office/drawing/2014/main" id="{D1FBA0EA-871E-C541-88A8-8087D5A66877}"/>
              </a:ext>
            </a:extLst>
          </p:cNvPr>
          <p:cNvSpPr>
            <a:spLocks noGrp="1"/>
          </p:cNvSpPr>
          <p:nvPr>
            <p:ph type="ctrTitle" hasCustomPrompt="1"/>
          </p:nvPr>
        </p:nvSpPr>
        <p:spPr>
          <a:xfrm>
            <a:off x="1524000" y="1566643"/>
            <a:ext cx="9144000" cy="2387600"/>
          </a:xfrm>
        </p:spPr>
        <p:txBody>
          <a:bodyPr anchor="b"/>
          <a:lstStyle>
            <a:lvl1pPr algn="ctr">
              <a:defRPr sz="4400"/>
            </a:lvl1pPr>
          </a:lstStyle>
          <a:p>
            <a:r>
              <a:rPr lang="en-US" dirty="0"/>
              <a:t>Click to edit master title style</a:t>
            </a:r>
          </a:p>
        </p:txBody>
      </p:sp>
      <p:sp>
        <p:nvSpPr>
          <p:cNvPr id="3" name="Subtitle 2">
            <a:extLst>
              <a:ext uri="{FF2B5EF4-FFF2-40B4-BE49-F238E27FC236}">
                <a16:creationId xmlns:a16="http://schemas.microsoft.com/office/drawing/2014/main" id="{0D531543-6966-A34B-A025-0C5E6E0256C1}"/>
              </a:ext>
            </a:extLst>
          </p:cNvPr>
          <p:cNvSpPr>
            <a:spLocks noGrp="1"/>
          </p:cNvSpPr>
          <p:nvPr>
            <p:ph type="subTitle" idx="1"/>
          </p:nvPr>
        </p:nvSpPr>
        <p:spPr>
          <a:xfrm>
            <a:off x="1524000" y="4046318"/>
            <a:ext cx="9144000" cy="1088856"/>
          </a:xfrm>
        </p:spPr>
        <p:txBody>
          <a:bodyPr>
            <a:normAutofit/>
          </a:bodyPr>
          <a:lstStyle>
            <a:lvl1pPr marL="0" indent="0" algn="ctr">
              <a:buNone/>
              <a:defRPr sz="3200" b="0" i="0">
                <a:solidFill>
                  <a:schemeClr val="accent6"/>
                </a:solidFill>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5" name="Group 4">
            <a:extLst>
              <a:ext uri="{FF2B5EF4-FFF2-40B4-BE49-F238E27FC236}">
                <a16:creationId xmlns:a16="http://schemas.microsoft.com/office/drawing/2014/main" id="{28F43FAF-1DEA-DB46-B8D8-6A37D25D75FE}"/>
              </a:ext>
            </a:extLst>
          </p:cNvPr>
          <p:cNvGrpSpPr/>
          <p:nvPr/>
        </p:nvGrpSpPr>
        <p:grpSpPr>
          <a:xfrm>
            <a:off x="0" y="0"/>
            <a:ext cx="3227650" cy="1983802"/>
            <a:chOff x="3324416" y="4181348"/>
            <a:chExt cx="1005458" cy="617982"/>
          </a:xfrm>
          <a:solidFill>
            <a:schemeClr val="accent6"/>
          </a:solidFill>
        </p:grpSpPr>
        <p:sp>
          <p:nvSpPr>
            <p:cNvPr id="6" name="Freeform 5">
              <a:extLst>
                <a:ext uri="{FF2B5EF4-FFF2-40B4-BE49-F238E27FC236}">
                  <a16:creationId xmlns:a16="http://schemas.microsoft.com/office/drawing/2014/main" id="{207170D5-1DF3-A840-947F-1205AEAB51F3}"/>
                </a:ext>
              </a:extLst>
            </p:cNvPr>
            <p:cNvSpPr/>
            <p:nvPr/>
          </p:nvSpPr>
          <p:spPr>
            <a:xfrm>
              <a:off x="3324606" y="4526280"/>
              <a:ext cx="730250" cy="273050"/>
            </a:xfrm>
            <a:custGeom>
              <a:avLst/>
              <a:gdLst>
                <a:gd name="connsiteX0" fmla="*/ 730822 w 730250"/>
                <a:gd name="connsiteY0" fmla="*/ 0 h 273050"/>
                <a:gd name="connsiteX1" fmla="*/ 725615 w 730250"/>
                <a:gd name="connsiteY1" fmla="*/ 5652 h 273050"/>
                <a:gd name="connsiteX2" fmla="*/ 461645 w 730250"/>
                <a:gd name="connsiteY2" fmla="*/ 269494 h 273050"/>
                <a:gd name="connsiteX3" fmla="*/ 449898 w 730250"/>
                <a:gd name="connsiteY3" fmla="*/ 274765 h 273050"/>
                <a:gd name="connsiteX4" fmla="*/ 317310 w 730250"/>
                <a:gd name="connsiteY4" fmla="*/ 274765 h 273050"/>
                <a:gd name="connsiteX5" fmla="*/ 312103 w 730250"/>
                <a:gd name="connsiteY5" fmla="*/ 274765 h 273050"/>
                <a:gd name="connsiteX6" fmla="*/ 481266 w 730250"/>
                <a:gd name="connsiteY6" fmla="*/ 105728 h 273050"/>
                <a:gd name="connsiteX7" fmla="*/ 479425 w 730250"/>
                <a:gd name="connsiteY7" fmla="*/ 102870 h 273050"/>
                <a:gd name="connsiteX8" fmla="*/ 0 w 730250"/>
                <a:gd name="connsiteY8" fmla="*/ 102870 h 273050"/>
                <a:gd name="connsiteX9" fmla="*/ 0 w 730250"/>
                <a:gd name="connsiteY9" fmla="*/ 0 h 27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250" h="273050">
                  <a:moveTo>
                    <a:pt x="730822" y="0"/>
                  </a:moveTo>
                  <a:cubicBezTo>
                    <a:pt x="728599" y="2413"/>
                    <a:pt x="727202" y="4064"/>
                    <a:pt x="725615" y="5652"/>
                  </a:cubicBezTo>
                  <a:cubicBezTo>
                    <a:pt x="637688" y="93663"/>
                    <a:pt x="549698" y="181610"/>
                    <a:pt x="461645" y="269494"/>
                  </a:cubicBezTo>
                  <a:cubicBezTo>
                    <a:pt x="458460" y="272561"/>
                    <a:pt x="454306" y="274424"/>
                    <a:pt x="449898" y="274765"/>
                  </a:cubicBezTo>
                  <a:cubicBezTo>
                    <a:pt x="405447" y="275146"/>
                    <a:pt x="361505" y="274765"/>
                    <a:pt x="317310" y="274765"/>
                  </a:cubicBezTo>
                  <a:lnTo>
                    <a:pt x="312103" y="274765"/>
                  </a:lnTo>
                  <a:lnTo>
                    <a:pt x="481266" y="105728"/>
                  </a:lnTo>
                  <a:lnTo>
                    <a:pt x="479425" y="102870"/>
                  </a:lnTo>
                  <a:lnTo>
                    <a:pt x="0" y="102870"/>
                  </a:lnTo>
                  <a:lnTo>
                    <a:pt x="0" y="0"/>
                  </a:lnTo>
                  <a:close/>
                </a:path>
              </a:pathLst>
            </a:custGeom>
            <a:grpFill/>
            <a:ln w="6350" cap="flat">
              <a:noFill/>
              <a:prstDash val="solid"/>
              <a:miter/>
            </a:ln>
          </p:spPr>
          <p:txBody>
            <a:bodyPr rtlCol="0" anchor="ctr"/>
            <a:lstStyle/>
            <a:p>
              <a:endParaRPr lang="en-GB" dirty="0"/>
            </a:p>
          </p:txBody>
        </p:sp>
        <p:sp>
          <p:nvSpPr>
            <p:cNvPr id="8" name="Freeform 7">
              <a:extLst>
                <a:ext uri="{FF2B5EF4-FFF2-40B4-BE49-F238E27FC236}">
                  <a16:creationId xmlns:a16="http://schemas.microsoft.com/office/drawing/2014/main" id="{B8330CA6-EB13-0141-B5A7-DF23F5A2F88D}"/>
                </a:ext>
              </a:extLst>
            </p:cNvPr>
            <p:cNvSpPr/>
            <p:nvPr/>
          </p:nvSpPr>
          <p:spPr>
            <a:xfrm>
              <a:off x="3324416" y="4181348"/>
              <a:ext cx="730250" cy="273050"/>
            </a:xfrm>
            <a:custGeom>
              <a:avLst/>
              <a:gdLst>
                <a:gd name="connsiteX0" fmla="*/ 0 w 730250"/>
                <a:gd name="connsiteY0" fmla="*/ 274892 h 273050"/>
                <a:gd name="connsiteX1" fmla="*/ 0 w 730250"/>
                <a:gd name="connsiteY1" fmla="*/ 172720 h 273050"/>
                <a:gd name="connsiteX2" fmla="*/ 479234 w 730250"/>
                <a:gd name="connsiteY2" fmla="*/ 172720 h 273050"/>
                <a:gd name="connsiteX3" fmla="*/ 308991 w 730250"/>
                <a:gd name="connsiteY3" fmla="*/ 2921 h 273050"/>
                <a:gd name="connsiteX4" fmla="*/ 310769 w 730250"/>
                <a:gd name="connsiteY4" fmla="*/ 381 h 273050"/>
                <a:gd name="connsiteX5" fmla="*/ 318706 w 730250"/>
                <a:gd name="connsiteY5" fmla="*/ 0 h 273050"/>
                <a:gd name="connsiteX6" fmla="*/ 449008 w 730250"/>
                <a:gd name="connsiteY6" fmla="*/ 0 h 273050"/>
                <a:gd name="connsiteX7" fmla="*/ 460946 w 730250"/>
                <a:gd name="connsiteY7" fmla="*/ 4699 h 273050"/>
                <a:gd name="connsiteX8" fmla="*/ 726122 w 730250"/>
                <a:gd name="connsiteY8" fmla="*/ 270002 h 273050"/>
                <a:gd name="connsiteX9" fmla="*/ 731075 w 730250"/>
                <a:gd name="connsiteY9" fmla="*/ 275209 h 27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250" h="273050">
                  <a:moveTo>
                    <a:pt x="0" y="274892"/>
                  </a:moveTo>
                  <a:lnTo>
                    <a:pt x="0" y="172720"/>
                  </a:lnTo>
                  <a:lnTo>
                    <a:pt x="479234" y="172720"/>
                  </a:lnTo>
                  <a:lnTo>
                    <a:pt x="308991" y="2921"/>
                  </a:lnTo>
                  <a:lnTo>
                    <a:pt x="310769" y="381"/>
                  </a:lnTo>
                  <a:cubicBezTo>
                    <a:pt x="313436" y="381"/>
                    <a:pt x="316103" y="0"/>
                    <a:pt x="318706" y="0"/>
                  </a:cubicBezTo>
                  <a:cubicBezTo>
                    <a:pt x="362140" y="0"/>
                    <a:pt x="405574" y="0"/>
                    <a:pt x="449008" y="0"/>
                  </a:cubicBezTo>
                  <a:cubicBezTo>
                    <a:pt x="453411" y="139"/>
                    <a:pt x="457630" y="1800"/>
                    <a:pt x="460946" y="4699"/>
                  </a:cubicBezTo>
                  <a:cubicBezTo>
                    <a:pt x="549338" y="92964"/>
                    <a:pt x="637730" y="181399"/>
                    <a:pt x="726122" y="270002"/>
                  </a:cubicBezTo>
                  <a:cubicBezTo>
                    <a:pt x="727519" y="271399"/>
                    <a:pt x="728853" y="272860"/>
                    <a:pt x="731075" y="275209"/>
                  </a:cubicBezTo>
                  <a:close/>
                </a:path>
              </a:pathLst>
            </a:custGeom>
            <a:grpFill/>
            <a:ln w="6350" cap="flat">
              <a:noFill/>
              <a:prstDash val="solid"/>
              <a:miter/>
            </a:ln>
          </p:spPr>
          <p:txBody>
            <a:bodyPr rtlCol="0" anchor="ctr"/>
            <a:lstStyle/>
            <a:p>
              <a:endParaRPr lang="en-GB" dirty="0"/>
            </a:p>
          </p:txBody>
        </p:sp>
        <p:sp>
          <p:nvSpPr>
            <p:cNvPr id="9" name="Freeform 8">
              <a:extLst>
                <a:ext uri="{FF2B5EF4-FFF2-40B4-BE49-F238E27FC236}">
                  <a16:creationId xmlns:a16="http://schemas.microsoft.com/office/drawing/2014/main" id="{67DA91FF-242C-0C4B-B52F-5CD18C6EF078}"/>
                </a:ext>
              </a:extLst>
            </p:cNvPr>
            <p:cNvSpPr/>
            <p:nvPr/>
          </p:nvSpPr>
          <p:spPr>
            <a:xfrm>
              <a:off x="3879024" y="4181666"/>
              <a:ext cx="450850" cy="615950"/>
            </a:xfrm>
            <a:custGeom>
              <a:avLst/>
              <a:gdLst>
                <a:gd name="connsiteX0" fmla="*/ 826 w 450850"/>
                <a:gd name="connsiteY0" fmla="*/ 619252 h 615950"/>
                <a:gd name="connsiteX1" fmla="*/ 308864 w 450850"/>
                <a:gd name="connsiteY1" fmla="*/ 311277 h 615950"/>
                <a:gd name="connsiteX2" fmla="*/ 0 w 450850"/>
                <a:gd name="connsiteY2" fmla="*/ 2984 h 615950"/>
                <a:gd name="connsiteX3" fmla="*/ 1207 w 450850"/>
                <a:gd name="connsiteY3" fmla="*/ 444 h 615950"/>
                <a:gd name="connsiteX4" fmla="*/ 8065 w 450850"/>
                <a:gd name="connsiteY4" fmla="*/ 0 h 615950"/>
                <a:gd name="connsiteX5" fmla="*/ 140716 w 450850"/>
                <a:gd name="connsiteY5" fmla="*/ 0 h 615950"/>
                <a:gd name="connsiteX6" fmla="*/ 150686 w 450850"/>
                <a:gd name="connsiteY6" fmla="*/ 3937 h 615950"/>
                <a:gd name="connsiteX7" fmla="*/ 453771 w 450850"/>
                <a:gd name="connsiteY7" fmla="*/ 306832 h 615950"/>
                <a:gd name="connsiteX8" fmla="*/ 456311 w 450850"/>
                <a:gd name="connsiteY8" fmla="*/ 309626 h 615950"/>
                <a:gd name="connsiteX9" fmla="*/ 449580 w 450850"/>
                <a:gd name="connsiteY9" fmla="*/ 316674 h 615950"/>
                <a:gd name="connsiteX10" fmla="*/ 152083 w 450850"/>
                <a:gd name="connsiteY10" fmla="*/ 614299 h 615950"/>
                <a:gd name="connsiteX11" fmla="*/ 138748 w 450850"/>
                <a:gd name="connsiteY11" fmla="*/ 619823 h 615950"/>
                <a:gd name="connsiteX12" fmla="*/ 8382 w 450850"/>
                <a:gd name="connsiteY12" fmla="*/ 619823 h 615950"/>
                <a:gd name="connsiteX13" fmla="*/ 826 w 450850"/>
                <a:gd name="connsiteY13" fmla="*/ 619252 h 61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0850" h="615950">
                  <a:moveTo>
                    <a:pt x="826" y="619252"/>
                  </a:moveTo>
                  <a:lnTo>
                    <a:pt x="308864" y="311277"/>
                  </a:lnTo>
                  <a:lnTo>
                    <a:pt x="0" y="2984"/>
                  </a:lnTo>
                  <a:lnTo>
                    <a:pt x="1207" y="444"/>
                  </a:lnTo>
                  <a:cubicBezTo>
                    <a:pt x="3492" y="444"/>
                    <a:pt x="5779" y="0"/>
                    <a:pt x="8065" y="0"/>
                  </a:cubicBezTo>
                  <a:cubicBezTo>
                    <a:pt x="52515" y="0"/>
                    <a:pt x="96457" y="0"/>
                    <a:pt x="140716" y="0"/>
                  </a:cubicBezTo>
                  <a:cubicBezTo>
                    <a:pt x="144403" y="79"/>
                    <a:pt x="147940" y="1475"/>
                    <a:pt x="150686" y="3937"/>
                  </a:cubicBezTo>
                  <a:cubicBezTo>
                    <a:pt x="251820" y="104775"/>
                    <a:pt x="352848" y="205740"/>
                    <a:pt x="453771" y="306832"/>
                  </a:cubicBezTo>
                  <a:cubicBezTo>
                    <a:pt x="454470" y="307530"/>
                    <a:pt x="455104" y="308356"/>
                    <a:pt x="456311" y="309626"/>
                  </a:cubicBezTo>
                  <a:cubicBezTo>
                    <a:pt x="454089" y="311975"/>
                    <a:pt x="451866" y="314388"/>
                    <a:pt x="449580" y="316674"/>
                  </a:cubicBezTo>
                  <a:cubicBezTo>
                    <a:pt x="350393" y="415861"/>
                    <a:pt x="251227" y="515069"/>
                    <a:pt x="152083" y="614299"/>
                  </a:cubicBezTo>
                  <a:cubicBezTo>
                    <a:pt x="148682" y="618035"/>
                    <a:pt x="143794" y="620061"/>
                    <a:pt x="138748" y="619823"/>
                  </a:cubicBezTo>
                  <a:cubicBezTo>
                    <a:pt x="95314" y="619823"/>
                    <a:pt x="51816" y="619823"/>
                    <a:pt x="8382" y="619823"/>
                  </a:cubicBezTo>
                  <a:cubicBezTo>
                    <a:pt x="5969" y="619569"/>
                    <a:pt x="3556" y="619379"/>
                    <a:pt x="826" y="619252"/>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36842309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6_Title Slide">
    <p:spTree>
      <p:nvGrpSpPr>
        <p:cNvPr id="1" name=""/>
        <p:cNvGrpSpPr/>
        <p:nvPr/>
      </p:nvGrpSpPr>
      <p:grpSpPr>
        <a:xfrm>
          <a:off x="0" y="0"/>
          <a:ext cx="0" cy="0"/>
          <a:chOff x="0" y="0"/>
          <a:chExt cx="0" cy="0"/>
        </a:xfrm>
      </p:grpSpPr>
      <p:pic>
        <p:nvPicPr>
          <p:cNvPr id="10" name="Graphic 29">
            <a:extLst>
              <a:ext uri="{FF2B5EF4-FFF2-40B4-BE49-F238E27FC236}">
                <a16:creationId xmlns:a16="http://schemas.microsoft.com/office/drawing/2014/main" id="{DA6BA789-B41D-6340-80F9-6398ED849B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38319" y="5661498"/>
            <a:ext cx="915362" cy="557720"/>
          </a:xfrm>
          <a:prstGeom prst="rect">
            <a:avLst/>
          </a:prstGeom>
        </p:spPr>
      </p:pic>
      <p:sp>
        <p:nvSpPr>
          <p:cNvPr id="2" name="Title 1">
            <a:extLst>
              <a:ext uri="{FF2B5EF4-FFF2-40B4-BE49-F238E27FC236}">
                <a16:creationId xmlns:a16="http://schemas.microsoft.com/office/drawing/2014/main" id="{D1FBA0EA-871E-C541-88A8-8087D5A66877}"/>
              </a:ext>
            </a:extLst>
          </p:cNvPr>
          <p:cNvSpPr>
            <a:spLocks noGrp="1"/>
          </p:cNvSpPr>
          <p:nvPr>
            <p:ph type="ctrTitle" hasCustomPrompt="1"/>
          </p:nvPr>
        </p:nvSpPr>
        <p:spPr>
          <a:xfrm>
            <a:off x="1524000" y="1566643"/>
            <a:ext cx="9144000" cy="2387600"/>
          </a:xfrm>
        </p:spPr>
        <p:txBody>
          <a:bodyPr anchor="b"/>
          <a:lstStyle>
            <a:lvl1pPr algn="ctr">
              <a:defRPr sz="4400"/>
            </a:lvl1pPr>
          </a:lstStyle>
          <a:p>
            <a:r>
              <a:rPr lang="en-US" dirty="0"/>
              <a:t>Click to edit master title style</a:t>
            </a:r>
          </a:p>
        </p:txBody>
      </p:sp>
      <p:sp>
        <p:nvSpPr>
          <p:cNvPr id="3" name="Subtitle 2">
            <a:extLst>
              <a:ext uri="{FF2B5EF4-FFF2-40B4-BE49-F238E27FC236}">
                <a16:creationId xmlns:a16="http://schemas.microsoft.com/office/drawing/2014/main" id="{0D531543-6966-A34B-A025-0C5E6E0256C1}"/>
              </a:ext>
            </a:extLst>
          </p:cNvPr>
          <p:cNvSpPr>
            <a:spLocks noGrp="1"/>
          </p:cNvSpPr>
          <p:nvPr>
            <p:ph type="subTitle" idx="1"/>
          </p:nvPr>
        </p:nvSpPr>
        <p:spPr>
          <a:xfrm>
            <a:off x="1524000" y="4046318"/>
            <a:ext cx="9144000" cy="1088856"/>
          </a:xfrm>
        </p:spPr>
        <p:txBody>
          <a:bodyPr>
            <a:normAutofit/>
          </a:bodyPr>
          <a:lstStyle>
            <a:lvl1pPr marL="0" indent="0" algn="ctr">
              <a:buNone/>
              <a:defRPr sz="3200" b="0" i="0">
                <a:solidFill>
                  <a:schemeClr val="accent2"/>
                </a:solidFill>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5" name="Group 4">
            <a:extLst>
              <a:ext uri="{FF2B5EF4-FFF2-40B4-BE49-F238E27FC236}">
                <a16:creationId xmlns:a16="http://schemas.microsoft.com/office/drawing/2014/main" id="{28F43FAF-1DEA-DB46-B8D8-6A37D25D75FE}"/>
              </a:ext>
            </a:extLst>
          </p:cNvPr>
          <p:cNvGrpSpPr/>
          <p:nvPr/>
        </p:nvGrpSpPr>
        <p:grpSpPr>
          <a:xfrm>
            <a:off x="0" y="0"/>
            <a:ext cx="3227650" cy="1983802"/>
            <a:chOff x="3324416" y="4181348"/>
            <a:chExt cx="1005458" cy="617982"/>
          </a:xfrm>
          <a:solidFill>
            <a:schemeClr val="accent2"/>
          </a:solidFill>
        </p:grpSpPr>
        <p:sp>
          <p:nvSpPr>
            <p:cNvPr id="6" name="Freeform 5">
              <a:extLst>
                <a:ext uri="{FF2B5EF4-FFF2-40B4-BE49-F238E27FC236}">
                  <a16:creationId xmlns:a16="http://schemas.microsoft.com/office/drawing/2014/main" id="{207170D5-1DF3-A840-947F-1205AEAB51F3}"/>
                </a:ext>
              </a:extLst>
            </p:cNvPr>
            <p:cNvSpPr/>
            <p:nvPr/>
          </p:nvSpPr>
          <p:spPr>
            <a:xfrm>
              <a:off x="3324606" y="4526280"/>
              <a:ext cx="730250" cy="273050"/>
            </a:xfrm>
            <a:custGeom>
              <a:avLst/>
              <a:gdLst>
                <a:gd name="connsiteX0" fmla="*/ 730822 w 730250"/>
                <a:gd name="connsiteY0" fmla="*/ 0 h 273050"/>
                <a:gd name="connsiteX1" fmla="*/ 725615 w 730250"/>
                <a:gd name="connsiteY1" fmla="*/ 5652 h 273050"/>
                <a:gd name="connsiteX2" fmla="*/ 461645 w 730250"/>
                <a:gd name="connsiteY2" fmla="*/ 269494 h 273050"/>
                <a:gd name="connsiteX3" fmla="*/ 449898 w 730250"/>
                <a:gd name="connsiteY3" fmla="*/ 274765 h 273050"/>
                <a:gd name="connsiteX4" fmla="*/ 317310 w 730250"/>
                <a:gd name="connsiteY4" fmla="*/ 274765 h 273050"/>
                <a:gd name="connsiteX5" fmla="*/ 312103 w 730250"/>
                <a:gd name="connsiteY5" fmla="*/ 274765 h 273050"/>
                <a:gd name="connsiteX6" fmla="*/ 481266 w 730250"/>
                <a:gd name="connsiteY6" fmla="*/ 105728 h 273050"/>
                <a:gd name="connsiteX7" fmla="*/ 479425 w 730250"/>
                <a:gd name="connsiteY7" fmla="*/ 102870 h 273050"/>
                <a:gd name="connsiteX8" fmla="*/ 0 w 730250"/>
                <a:gd name="connsiteY8" fmla="*/ 102870 h 273050"/>
                <a:gd name="connsiteX9" fmla="*/ 0 w 730250"/>
                <a:gd name="connsiteY9" fmla="*/ 0 h 27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250" h="273050">
                  <a:moveTo>
                    <a:pt x="730822" y="0"/>
                  </a:moveTo>
                  <a:cubicBezTo>
                    <a:pt x="728599" y="2413"/>
                    <a:pt x="727202" y="4064"/>
                    <a:pt x="725615" y="5652"/>
                  </a:cubicBezTo>
                  <a:cubicBezTo>
                    <a:pt x="637688" y="93663"/>
                    <a:pt x="549698" y="181610"/>
                    <a:pt x="461645" y="269494"/>
                  </a:cubicBezTo>
                  <a:cubicBezTo>
                    <a:pt x="458460" y="272561"/>
                    <a:pt x="454306" y="274424"/>
                    <a:pt x="449898" y="274765"/>
                  </a:cubicBezTo>
                  <a:cubicBezTo>
                    <a:pt x="405447" y="275146"/>
                    <a:pt x="361505" y="274765"/>
                    <a:pt x="317310" y="274765"/>
                  </a:cubicBezTo>
                  <a:lnTo>
                    <a:pt x="312103" y="274765"/>
                  </a:lnTo>
                  <a:lnTo>
                    <a:pt x="481266" y="105728"/>
                  </a:lnTo>
                  <a:lnTo>
                    <a:pt x="479425" y="102870"/>
                  </a:lnTo>
                  <a:lnTo>
                    <a:pt x="0" y="102870"/>
                  </a:lnTo>
                  <a:lnTo>
                    <a:pt x="0" y="0"/>
                  </a:lnTo>
                  <a:close/>
                </a:path>
              </a:pathLst>
            </a:custGeom>
            <a:grpFill/>
            <a:ln w="6350" cap="flat">
              <a:noFill/>
              <a:prstDash val="solid"/>
              <a:miter/>
            </a:ln>
          </p:spPr>
          <p:txBody>
            <a:bodyPr rtlCol="0" anchor="ctr"/>
            <a:lstStyle/>
            <a:p>
              <a:endParaRPr lang="en-GB" dirty="0"/>
            </a:p>
          </p:txBody>
        </p:sp>
        <p:sp>
          <p:nvSpPr>
            <p:cNvPr id="8" name="Freeform 7">
              <a:extLst>
                <a:ext uri="{FF2B5EF4-FFF2-40B4-BE49-F238E27FC236}">
                  <a16:creationId xmlns:a16="http://schemas.microsoft.com/office/drawing/2014/main" id="{B8330CA6-EB13-0141-B5A7-DF23F5A2F88D}"/>
                </a:ext>
              </a:extLst>
            </p:cNvPr>
            <p:cNvSpPr/>
            <p:nvPr/>
          </p:nvSpPr>
          <p:spPr>
            <a:xfrm>
              <a:off x="3324416" y="4181348"/>
              <a:ext cx="730250" cy="273050"/>
            </a:xfrm>
            <a:custGeom>
              <a:avLst/>
              <a:gdLst>
                <a:gd name="connsiteX0" fmla="*/ 0 w 730250"/>
                <a:gd name="connsiteY0" fmla="*/ 274892 h 273050"/>
                <a:gd name="connsiteX1" fmla="*/ 0 w 730250"/>
                <a:gd name="connsiteY1" fmla="*/ 172720 h 273050"/>
                <a:gd name="connsiteX2" fmla="*/ 479234 w 730250"/>
                <a:gd name="connsiteY2" fmla="*/ 172720 h 273050"/>
                <a:gd name="connsiteX3" fmla="*/ 308991 w 730250"/>
                <a:gd name="connsiteY3" fmla="*/ 2921 h 273050"/>
                <a:gd name="connsiteX4" fmla="*/ 310769 w 730250"/>
                <a:gd name="connsiteY4" fmla="*/ 381 h 273050"/>
                <a:gd name="connsiteX5" fmla="*/ 318706 w 730250"/>
                <a:gd name="connsiteY5" fmla="*/ 0 h 273050"/>
                <a:gd name="connsiteX6" fmla="*/ 449008 w 730250"/>
                <a:gd name="connsiteY6" fmla="*/ 0 h 273050"/>
                <a:gd name="connsiteX7" fmla="*/ 460946 w 730250"/>
                <a:gd name="connsiteY7" fmla="*/ 4699 h 273050"/>
                <a:gd name="connsiteX8" fmla="*/ 726122 w 730250"/>
                <a:gd name="connsiteY8" fmla="*/ 270002 h 273050"/>
                <a:gd name="connsiteX9" fmla="*/ 731075 w 730250"/>
                <a:gd name="connsiteY9" fmla="*/ 275209 h 27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250" h="273050">
                  <a:moveTo>
                    <a:pt x="0" y="274892"/>
                  </a:moveTo>
                  <a:lnTo>
                    <a:pt x="0" y="172720"/>
                  </a:lnTo>
                  <a:lnTo>
                    <a:pt x="479234" y="172720"/>
                  </a:lnTo>
                  <a:lnTo>
                    <a:pt x="308991" y="2921"/>
                  </a:lnTo>
                  <a:lnTo>
                    <a:pt x="310769" y="381"/>
                  </a:lnTo>
                  <a:cubicBezTo>
                    <a:pt x="313436" y="381"/>
                    <a:pt x="316103" y="0"/>
                    <a:pt x="318706" y="0"/>
                  </a:cubicBezTo>
                  <a:cubicBezTo>
                    <a:pt x="362140" y="0"/>
                    <a:pt x="405574" y="0"/>
                    <a:pt x="449008" y="0"/>
                  </a:cubicBezTo>
                  <a:cubicBezTo>
                    <a:pt x="453411" y="139"/>
                    <a:pt x="457630" y="1800"/>
                    <a:pt x="460946" y="4699"/>
                  </a:cubicBezTo>
                  <a:cubicBezTo>
                    <a:pt x="549338" y="92964"/>
                    <a:pt x="637730" y="181399"/>
                    <a:pt x="726122" y="270002"/>
                  </a:cubicBezTo>
                  <a:cubicBezTo>
                    <a:pt x="727519" y="271399"/>
                    <a:pt x="728853" y="272860"/>
                    <a:pt x="731075" y="275209"/>
                  </a:cubicBezTo>
                  <a:close/>
                </a:path>
              </a:pathLst>
            </a:custGeom>
            <a:grpFill/>
            <a:ln w="6350" cap="flat">
              <a:noFill/>
              <a:prstDash val="solid"/>
              <a:miter/>
            </a:ln>
          </p:spPr>
          <p:txBody>
            <a:bodyPr rtlCol="0" anchor="ctr"/>
            <a:lstStyle/>
            <a:p>
              <a:endParaRPr lang="en-GB" dirty="0"/>
            </a:p>
          </p:txBody>
        </p:sp>
        <p:sp>
          <p:nvSpPr>
            <p:cNvPr id="9" name="Freeform 8">
              <a:extLst>
                <a:ext uri="{FF2B5EF4-FFF2-40B4-BE49-F238E27FC236}">
                  <a16:creationId xmlns:a16="http://schemas.microsoft.com/office/drawing/2014/main" id="{67DA91FF-242C-0C4B-B52F-5CD18C6EF078}"/>
                </a:ext>
              </a:extLst>
            </p:cNvPr>
            <p:cNvSpPr/>
            <p:nvPr/>
          </p:nvSpPr>
          <p:spPr>
            <a:xfrm>
              <a:off x="3879024" y="4181666"/>
              <a:ext cx="450850" cy="615950"/>
            </a:xfrm>
            <a:custGeom>
              <a:avLst/>
              <a:gdLst>
                <a:gd name="connsiteX0" fmla="*/ 826 w 450850"/>
                <a:gd name="connsiteY0" fmla="*/ 619252 h 615950"/>
                <a:gd name="connsiteX1" fmla="*/ 308864 w 450850"/>
                <a:gd name="connsiteY1" fmla="*/ 311277 h 615950"/>
                <a:gd name="connsiteX2" fmla="*/ 0 w 450850"/>
                <a:gd name="connsiteY2" fmla="*/ 2984 h 615950"/>
                <a:gd name="connsiteX3" fmla="*/ 1207 w 450850"/>
                <a:gd name="connsiteY3" fmla="*/ 444 h 615950"/>
                <a:gd name="connsiteX4" fmla="*/ 8065 w 450850"/>
                <a:gd name="connsiteY4" fmla="*/ 0 h 615950"/>
                <a:gd name="connsiteX5" fmla="*/ 140716 w 450850"/>
                <a:gd name="connsiteY5" fmla="*/ 0 h 615950"/>
                <a:gd name="connsiteX6" fmla="*/ 150686 w 450850"/>
                <a:gd name="connsiteY6" fmla="*/ 3937 h 615950"/>
                <a:gd name="connsiteX7" fmla="*/ 453771 w 450850"/>
                <a:gd name="connsiteY7" fmla="*/ 306832 h 615950"/>
                <a:gd name="connsiteX8" fmla="*/ 456311 w 450850"/>
                <a:gd name="connsiteY8" fmla="*/ 309626 h 615950"/>
                <a:gd name="connsiteX9" fmla="*/ 449580 w 450850"/>
                <a:gd name="connsiteY9" fmla="*/ 316674 h 615950"/>
                <a:gd name="connsiteX10" fmla="*/ 152083 w 450850"/>
                <a:gd name="connsiteY10" fmla="*/ 614299 h 615950"/>
                <a:gd name="connsiteX11" fmla="*/ 138748 w 450850"/>
                <a:gd name="connsiteY11" fmla="*/ 619823 h 615950"/>
                <a:gd name="connsiteX12" fmla="*/ 8382 w 450850"/>
                <a:gd name="connsiteY12" fmla="*/ 619823 h 615950"/>
                <a:gd name="connsiteX13" fmla="*/ 826 w 450850"/>
                <a:gd name="connsiteY13" fmla="*/ 619252 h 61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0850" h="615950">
                  <a:moveTo>
                    <a:pt x="826" y="619252"/>
                  </a:moveTo>
                  <a:lnTo>
                    <a:pt x="308864" y="311277"/>
                  </a:lnTo>
                  <a:lnTo>
                    <a:pt x="0" y="2984"/>
                  </a:lnTo>
                  <a:lnTo>
                    <a:pt x="1207" y="444"/>
                  </a:lnTo>
                  <a:cubicBezTo>
                    <a:pt x="3492" y="444"/>
                    <a:pt x="5779" y="0"/>
                    <a:pt x="8065" y="0"/>
                  </a:cubicBezTo>
                  <a:cubicBezTo>
                    <a:pt x="52515" y="0"/>
                    <a:pt x="96457" y="0"/>
                    <a:pt x="140716" y="0"/>
                  </a:cubicBezTo>
                  <a:cubicBezTo>
                    <a:pt x="144403" y="79"/>
                    <a:pt x="147940" y="1475"/>
                    <a:pt x="150686" y="3937"/>
                  </a:cubicBezTo>
                  <a:cubicBezTo>
                    <a:pt x="251820" y="104775"/>
                    <a:pt x="352848" y="205740"/>
                    <a:pt x="453771" y="306832"/>
                  </a:cubicBezTo>
                  <a:cubicBezTo>
                    <a:pt x="454470" y="307530"/>
                    <a:pt x="455104" y="308356"/>
                    <a:pt x="456311" y="309626"/>
                  </a:cubicBezTo>
                  <a:cubicBezTo>
                    <a:pt x="454089" y="311975"/>
                    <a:pt x="451866" y="314388"/>
                    <a:pt x="449580" y="316674"/>
                  </a:cubicBezTo>
                  <a:cubicBezTo>
                    <a:pt x="350393" y="415861"/>
                    <a:pt x="251227" y="515069"/>
                    <a:pt x="152083" y="614299"/>
                  </a:cubicBezTo>
                  <a:cubicBezTo>
                    <a:pt x="148682" y="618035"/>
                    <a:pt x="143794" y="620061"/>
                    <a:pt x="138748" y="619823"/>
                  </a:cubicBezTo>
                  <a:cubicBezTo>
                    <a:pt x="95314" y="619823"/>
                    <a:pt x="51816" y="619823"/>
                    <a:pt x="8382" y="619823"/>
                  </a:cubicBezTo>
                  <a:cubicBezTo>
                    <a:pt x="5969" y="619569"/>
                    <a:pt x="3556" y="619379"/>
                    <a:pt x="826" y="619252"/>
                  </a:cubicBezTo>
                  <a:close/>
                </a:path>
              </a:pathLst>
            </a:custGeom>
            <a:grp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20563319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9BDD3-1740-EB49-990F-0A7F53C97858}"/>
              </a:ext>
            </a:extLst>
          </p:cNvPr>
          <p:cNvSpPr>
            <a:spLocks noGrp="1"/>
          </p:cNvSpPr>
          <p:nvPr>
            <p:ph type="title" hasCustomPrompt="1"/>
          </p:nvPr>
        </p:nvSpPr>
        <p:spPr>
          <a:xfrm>
            <a:off x="2101302" y="681037"/>
            <a:ext cx="9252497" cy="564876"/>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D55EBBD8-3662-F444-BB37-4E1C9C9AD344}"/>
              </a:ext>
            </a:extLst>
          </p:cNvPr>
          <p:cNvSpPr>
            <a:spLocks noGrp="1"/>
          </p:cNvSpPr>
          <p:nvPr>
            <p:ph idx="1"/>
          </p:nvPr>
        </p:nvSpPr>
        <p:spPr>
          <a:xfrm>
            <a:off x="838200" y="1566221"/>
            <a:ext cx="10515600" cy="4351338"/>
          </a:xfrm>
        </p:spPr>
        <p:txBody>
          <a:bodyPr/>
          <a:lstStyle>
            <a:lvl1pPr>
              <a:defRPr>
                <a:latin typeface="Montserrat" panose="00000500000000000000" pitchFamily="2" charset="0"/>
                <a:ea typeface="Verdana" panose="020B0604030504040204" pitchFamily="34" charset="0"/>
              </a:defRPr>
            </a:lvl1pPr>
            <a:lvl2pPr>
              <a:defRPr>
                <a:latin typeface="Montserrat" panose="00000500000000000000" pitchFamily="2" charset="0"/>
                <a:ea typeface="Verdana" panose="020B0604030504040204" pitchFamily="34" charset="0"/>
              </a:defRPr>
            </a:lvl2pPr>
            <a:lvl3pPr>
              <a:defRPr>
                <a:latin typeface="Montserrat" panose="00000500000000000000" pitchFamily="2" charset="0"/>
                <a:ea typeface="Verdana" panose="020B0604030504040204" pitchFamily="34" charset="0"/>
              </a:defRPr>
            </a:lvl3pPr>
            <a:lvl4pPr>
              <a:defRPr>
                <a:latin typeface="Montserrat" panose="00000500000000000000" pitchFamily="2" charset="0"/>
                <a:ea typeface="Verdana" panose="020B0604030504040204" pitchFamily="34" charset="0"/>
              </a:defRPr>
            </a:lvl4pPr>
            <a:lvl5pPr>
              <a:defRPr>
                <a:latin typeface="Montserrat" panose="00000500000000000000" pitchFamily="2" charset="0"/>
                <a:ea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Graphic 31">
            <a:extLst>
              <a:ext uri="{FF2B5EF4-FFF2-40B4-BE49-F238E27FC236}">
                <a16:creationId xmlns:a16="http://schemas.microsoft.com/office/drawing/2014/main" id="{05AC8E70-AB3D-EC46-9B42-40EAC5D04D24}"/>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38200" y="701022"/>
            <a:ext cx="781218" cy="552176"/>
          </a:xfrm>
          <a:prstGeom prst="rect">
            <a:avLst/>
          </a:prstGeom>
        </p:spPr>
      </p:pic>
      <p:sp>
        <p:nvSpPr>
          <p:cNvPr id="5" name="Rectangle 4">
            <a:extLst>
              <a:ext uri="{FF2B5EF4-FFF2-40B4-BE49-F238E27FC236}">
                <a16:creationId xmlns:a16="http://schemas.microsoft.com/office/drawing/2014/main" id="{D5C6712C-64FD-AE4F-9B67-0BCA2C2E205F}"/>
              </a:ext>
            </a:extLst>
          </p:cNvPr>
          <p:cNvSpPr/>
          <p:nvPr/>
        </p:nvSpPr>
        <p:spPr>
          <a:xfrm>
            <a:off x="1770202" y="681037"/>
            <a:ext cx="45720" cy="572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bject 5">
            <a:extLst>
              <a:ext uri="{FF2B5EF4-FFF2-40B4-BE49-F238E27FC236}">
                <a16:creationId xmlns:a16="http://schemas.microsoft.com/office/drawing/2014/main" id="{834C7DD4-0F71-4241-AD93-6F3EB4EDA81C}"/>
              </a:ext>
            </a:extLst>
          </p:cNvPr>
          <p:cNvSpPr/>
          <p:nvPr/>
        </p:nvSpPr>
        <p:spPr>
          <a:xfrm>
            <a:off x="1" y="5917559"/>
            <a:ext cx="5189360" cy="730645"/>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chemeClr val="accent1"/>
          </a:solidFill>
        </p:spPr>
        <p:txBody>
          <a:bodyPr wrap="square" lIns="0" tIns="0" rIns="0" bIns="0" rtlCol="0"/>
          <a:lstStyle/>
          <a:p>
            <a:endParaRPr sz="1029" dirty="0"/>
          </a:p>
        </p:txBody>
      </p:sp>
    </p:spTree>
    <p:extLst>
      <p:ext uri="{BB962C8B-B14F-4D97-AF65-F5344CB8AC3E}">
        <p14:creationId xmlns:p14="http://schemas.microsoft.com/office/powerpoint/2010/main" val="17406309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9BDD3-1740-EB49-990F-0A7F53C97858}"/>
              </a:ext>
            </a:extLst>
          </p:cNvPr>
          <p:cNvSpPr>
            <a:spLocks noGrp="1"/>
          </p:cNvSpPr>
          <p:nvPr>
            <p:ph type="title" hasCustomPrompt="1"/>
          </p:nvPr>
        </p:nvSpPr>
        <p:spPr>
          <a:xfrm>
            <a:off x="2101302" y="681037"/>
            <a:ext cx="9252497" cy="564876"/>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D55EBBD8-3662-F444-BB37-4E1C9C9AD344}"/>
              </a:ext>
            </a:extLst>
          </p:cNvPr>
          <p:cNvSpPr>
            <a:spLocks noGrp="1"/>
          </p:cNvSpPr>
          <p:nvPr>
            <p:ph idx="1"/>
          </p:nvPr>
        </p:nvSpPr>
        <p:spPr>
          <a:xfrm>
            <a:off x="838200" y="1566221"/>
            <a:ext cx="10515600" cy="4351338"/>
          </a:xfrm>
        </p:spPr>
        <p:txBody>
          <a:bodyPr/>
          <a:lstStyle>
            <a:lvl1pPr>
              <a:defRPr>
                <a:latin typeface="Montserrat" panose="00000500000000000000" pitchFamily="2" charset="0"/>
                <a:ea typeface="Verdana" panose="020B0604030504040204" pitchFamily="34" charset="0"/>
              </a:defRPr>
            </a:lvl1pPr>
            <a:lvl2pPr>
              <a:defRPr>
                <a:latin typeface="Montserrat" panose="00000500000000000000" pitchFamily="2" charset="0"/>
                <a:ea typeface="Verdana" panose="020B0604030504040204" pitchFamily="34" charset="0"/>
              </a:defRPr>
            </a:lvl2pPr>
            <a:lvl3pPr>
              <a:defRPr>
                <a:latin typeface="Montserrat" panose="00000500000000000000" pitchFamily="2" charset="0"/>
                <a:ea typeface="Verdana" panose="020B0604030504040204" pitchFamily="34" charset="0"/>
              </a:defRPr>
            </a:lvl3pPr>
            <a:lvl4pPr>
              <a:defRPr>
                <a:latin typeface="Montserrat" panose="00000500000000000000" pitchFamily="2" charset="0"/>
                <a:ea typeface="Verdana" panose="020B0604030504040204" pitchFamily="34" charset="0"/>
              </a:defRPr>
            </a:lvl4pPr>
            <a:lvl5pPr>
              <a:defRPr>
                <a:latin typeface="Montserrat" panose="00000500000000000000" pitchFamily="2" charset="0"/>
                <a:ea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Graphic 31">
            <a:extLst>
              <a:ext uri="{FF2B5EF4-FFF2-40B4-BE49-F238E27FC236}">
                <a16:creationId xmlns:a16="http://schemas.microsoft.com/office/drawing/2014/main" id="{05AC8E70-AB3D-EC46-9B42-40EAC5D04D24}"/>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38200" y="701022"/>
            <a:ext cx="781218" cy="552176"/>
          </a:xfrm>
          <a:prstGeom prst="rect">
            <a:avLst/>
          </a:prstGeom>
        </p:spPr>
      </p:pic>
      <p:sp>
        <p:nvSpPr>
          <p:cNvPr id="5" name="Rectangle 4">
            <a:extLst>
              <a:ext uri="{FF2B5EF4-FFF2-40B4-BE49-F238E27FC236}">
                <a16:creationId xmlns:a16="http://schemas.microsoft.com/office/drawing/2014/main" id="{D5C6712C-64FD-AE4F-9B67-0BCA2C2E205F}"/>
              </a:ext>
            </a:extLst>
          </p:cNvPr>
          <p:cNvSpPr/>
          <p:nvPr/>
        </p:nvSpPr>
        <p:spPr>
          <a:xfrm>
            <a:off x="1770202" y="681037"/>
            <a:ext cx="45720" cy="5721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bject 5">
            <a:extLst>
              <a:ext uri="{FF2B5EF4-FFF2-40B4-BE49-F238E27FC236}">
                <a16:creationId xmlns:a16="http://schemas.microsoft.com/office/drawing/2014/main" id="{DD07B528-7BF0-934A-BB2A-C62B6D7BB0A0}"/>
              </a:ext>
            </a:extLst>
          </p:cNvPr>
          <p:cNvSpPr/>
          <p:nvPr/>
        </p:nvSpPr>
        <p:spPr>
          <a:xfrm>
            <a:off x="1" y="5917559"/>
            <a:ext cx="5189360" cy="730645"/>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chemeClr val="accent2"/>
          </a:solidFill>
        </p:spPr>
        <p:txBody>
          <a:bodyPr wrap="square" lIns="0" tIns="0" rIns="0" bIns="0" rtlCol="0"/>
          <a:lstStyle/>
          <a:p>
            <a:endParaRPr sz="1029" dirty="0"/>
          </a:p>
        </p:txBody>
      </p:sp>
    </p:spTree>
    <p:extLst>
      <p:ext uri="{BB962C8B-B14F-4D97-AF65-F5344CB8AC3E}">
        <p14:creationId xmlns:p14="http://schemas.microsoft.com/office/powerpoint/2010/main" val="36703329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9BDD3-1740-EB49-990F-0A7F53C97858}"/>
              </a:ext>
            </a:extLst>
          </p:cNvPr>
          <p:cNvSpPr>
            <a:spLocks noGrp="1"/>
          </p:cNvSpPr>
          <p:nvPr>
            <p:ph type="title" hasCustomPrompt="1"/>
          </p:nvPr>
        </p:nvSpPr>
        <p:spPr>
          <a:xfrm>
            <a:off x="2101302" y="681037"/>
            <a:ext cx="9252497" cy="564876"/>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D55EBBD8-3662-F444-BB37-4E1C9C9AD344}"/>
              </a:ext>
            </a:extLst>
          </p:cNvPr>
          <p:cNvSpPr>
            <a:spLocks noGrp="1"/>
          </p:cNvSpPr>
          <p:nvPr>
            <p:ph idx="1"/>
          </p:nvPr>
        </p:nvSpPr>
        <p:spPr>
          <a:xfrm>
            <a:off x="838200" y="1566221"/>
            <a:ext cx="10515600" cy="4351338"/>
          </a:xfrm>
        </p:spPr>
        <p:txBody>
          <a:bodyPr/>
          <a:lstStyle>
            <a:lvl1pPr>
              <a:defRPr>
                <a:latin typeface="Montserrat" panose="00000500000000000000" pitchFamily="2" charset="0"/>
                <a:ea typeface="Verdana" panose="020B0604030504040204" pitchFamily="34" charset="0"/>
              </a:defRPr>
            </a:lvl1pPr>
            <a:lvl2pPr>
              <a:defRPr>
                <a:latin typeface="Montserrat" panose="00000500000000000000" pitchFamily="2" charset="0"/>
                <a:ea typeface="Verdana" panose="020B0604030504040204" pitchFamily="34" charset="0"/>
              </a:defRPr>
            </a:lvl2pPr>
            <a:lvl3pPr>
              <a:defRPr>
                <a:latin typeface="Montserrat" panose="00000500000000000000" pitchFamily="2" charset="0"/>
                <a:ea typeface="Verdana" panose="020B0604030504040204" pitchFamily="34" charset="0"/>
              </a:defRPr>
            </a:lvl3pPr>
            <a:lvl4pPr>
              <a:defRPr>
                <a:latin typeface="Montserrat" panose="00000500000000000000" pitchFamily="2" charset="0"/>
                <a:ea typeface="Verdana" panose="020B0604030504040204" pitchFamily="34" charset="0"/>
              </a:defRPr>
            </a:lvl4pPr>
            <a:lvl5pPr>
              <a:defRPr>
                <a:latin typeface="Montserrat" panose="00000500000000000000" pitchFamily="2" charset="0"/>
                <a:ea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Graphic 31">
            <a:extLst>
              <a:ext uri="{FF2B5EF4-FFF2-40B4-BE49-F238E27FC236}">
                <a16:creationId xmlns:a16="http://schemas.microsoft.com/office/drawing/2014/main" id="{05AC8E70-AB3D-EC46-9B42-40EAC5D04D24}"/>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38200" y="701022"/>
            <a:ext cx="781218" cy="552176"/>
          </a:xfrm>
          <a:prstGeom prst="rect">
            <a:avLst/>
          </a:prstGeom>
        </p:spPr>
      </p:pic>
      <p:sp>
        <p:nvSpPr>
          <p:cNvPr id="5" name="Rectangle 4">
            <a:extLst>
              <a:ext uri="{FF2B5EF4-FFF2-40B4-BE49-F238E27FC236}">
                <a16:creationId xmlns:a16="http://schemas.microsoft.com/office/drawing/2014/main" id="{D5C6712C-64FD-AE4F-9B67-0BCA2C2E205F}"/>
              </a:ext>
            </a:extLst>
          </p:cNvPr>
          <p:cNvSpPr/>
          <p:nvPr/>
        </p:nvSpPr>
        <p:spPr>
          <a:xfrm>
            <a:off x="1770202" y="681037"/>
            <a:ext cx="45720" cy="57216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bject 5">
            <a:extLst>
              <a:ext uri="{FF2B5EF4-FFF2-40B4-BE49-F238E27FC236}">
                <a16:creationId xmlns:a16="http://schemas.microsoft.com/office/drawing/2014/main" id="{BC109D3B-CC3B-F945-8103-13F0ACBAB157}"/>
              </a:ext>
            </a:extLst>
          </p:cNvPr>
          <p:cNvSpPr/>
          <p:nvPr/>
        </p:nvSpPr>
        <p:spPr>
          <a:xfrm>
            <a:off x="1" y="5917559"/>
            <a:ext cx="5189360" cy="730645"/>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chemeClr val="accent5"/>
          </a:solidFill>
        </p:spPr>
        <p:txBody>
          <a:bodyPr wrap="square" lIns="0" tIns="0" rIns="0" bIns="0" rtlCol="0"/>
          <a:lstStyle/>
          <a:p>
            <a:endParaRPr sz="1029" dirty="0"/>
          </a:p>
        </p:txBody>
      </p:sp>
    </p:spTree>
    <p:extLst>
      <p:ext uri="{BB962C8B-B14F-4D97-AF65-F5344CB8AC3E}">
        <p14:creationId xmlns:p14="http://schemas.microsoft.com/office/powerpoint/2010/main" val="4276480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 White / Teal">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242080909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9BDD3-1740-EB49-990F-0A7F53C97858}"/>
              </a:ext>
            </a:extLst>
          </p:cNvPr>
          <p:cNvSpPr>
            <a:spLocks noGrp="1"/>
          </p:cNvSpPr>
          <p:nvPr>
            <p:ph type="title" hasCustomPrompt="1"/>
          </p:nvPr>
        </p:nvSpPr>
        <p:spPr>
          <a:xfrm>
            <a:off x="2101302" y="681037"/>
            <a:ext cx="9252497" cy="564876"/>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D55EBBD8-3662-F444-BB37-4E1C9C9AD344}"/>
              </a:ext>
            </a:extLst>
          </p:cNvPr>
          <p:cNvSpPr>
            <a:spLocks noGrp="1"/>
          </p:cNvSpPr>
          <p:nvPr>
            <p:ph idx="1"/>
          </p:nvPr>
        </p:nvSpPr>
        <p:spPr>
          <a:xfrm>
            <a:off x="838200" y="1566221"/>
            <a:ext cx="10515600" cy="4351338"/>
          </a:xfrm>
        </p:spPr>
        <p:txBody>
          <a:bodyPr/>
          <a:lstStyle>
            <a:lvl1pPr>
              <a:defRPr>
                <a:latin typeface="Montserrat" panose="00000500000000000000" pitchFamily="2" charset="0"/>
                <a:ea typeface="Verdana" panose="020B0604030504040204" pitchFamily="34" charset="0"/>
              </a:defRPr>
            </a:lvl1pPr>
            <a:lvl2pPr>
              <a:defRPr>
                <a:latin typeface="Montserrat" panose="00000500000000000000" pitchFamily="2" charset="0"/>
                <a:ea typeface="Verdana" panose="020B0604030504040204" pitchFamily="34" charset="0"/>
              </a:defRPr>
            </a:lvl2pPr>
            <a:lvl3pPr>
              <a:defRPr>
                <a:latin typeface="Montserrat" panose="00000500000000000000" pitchFamily="2" charset="0"/>
                <a:ea typeface="Verdana" panose="020B0604030504040204" pitchFamily="34" charset="0"/>
              </a:defRPr>
            </a:lvl3pPr>
            <a:lvl4pPr>
              <a:defRPr>
                <a:latin typeface="Montserrat" panose="00000500000000000000" pitchFamily="2" charset="0"/>
                <a:ea typeface="Verdana" panose="020B0604030504040204" pitchFamily="34" charset="0"/>
              </a:defRPr>
            </a:lvl4pPr>
            <a:lvl5pPr>
              <a:defRPr>
                <a:latin typeface="Montserrat" panose="00000500000000000000" pitchFamily="2" charset="0"/>
                <a:ea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Graphic 31">
            <a:extLst>
              <a:ext uri="{FF2B5EF4-FFF2-40B4-BE49-F238E27FC236}">
                <a16:creationId xmlns:a16="http://schemas.microsoft.com/office/drawing/2014/main" id="{05AC8E70-AB3D-EC46-9B42-40EAC5D04D24}"/>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38200" y="701022"/>
            <a:ext cx="781218" cy="552176"/>
          </a:xfrm>
          <a:prstGeom prst="rect">
            <a:avLst/>
          </a:prstGeom>
        </p:spPr>
      </p:pic>
      <p:sp>
        <p:nvSpPr>
          <p:cNvPr id="5" name="Rectangle 4">
            <a:extLst>
              <a:ext uri="{FF2B5EF4-FFF2-40B4-BE49-F238E27FC236}">
                <a16:creationId xmlns:a16="http://schemas.microsoft.com/office/drawing/2014/main" id="{D5C6712C-64FD-AE4F-9B67-0BCA2C2E205F}"/>
              </a:ext>
            </a:extLst>
          </p:cNvPr>
          <p:cNvSpPr/>
          <p:nvPr/>
        </p:nvSpPr>
        <p:spPr>
          <a:xfrm>
            <a:off x="1770202" y="681037"/>
            <a:ext cx="45720" cy="57216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bject 5">
            <a:extLst>
              <a:ext uri="{FF2B5EF4-FFF2-40B4-BE49-F238E27FC236}">
                <a16:creationId xmlns:a16="http://schemas.microsoft.com/office/drawing/2014/main" id="{377A9A84-6689-5845-8AB6-7AA926DFF451}"/>
              </a:ext>
            </a:extLst>
          </p:cNvPr>
          <p:cNvSpPr/>
          <p:nvPr/>
        </p:nvSpPr>
        <p:spPr>
          <a:xfrm>
            <a:off x="1" y="5917559"/>
            <a:ext cx="5189360" cy="730645"/>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chemeClr val="accent6"/>
          </a:solidFill>
        </p:spPr>
        <p:txBody>
          <a:bodyPr wrap="square" lIns="0" tIns="0" rIns="0" bIns="0" rtlCol="0"/>
          <a:lstStyle/>
          <a:p>
            <a:endParaRPr sz="1029" dirty="0"/>
          </a:p>
        </p:txBody>
      </p:sp>
    </p:spTree>
    <p:extLst>
      <p:ext uri="{BB962C8B-B14F-4D97-AF65-F5344CB8AC3E}">
        <p14:creationId xmlns:p14="http://schemas.microsoft.com/office/powerpoint/2010/main" val="24450778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9BDD3-1740-EB49-990F-0A7F53C97858}"/>
              </a:ext>
            </a:extLst>
          </p:cNvPr>
          <p:cNvSpPr>
            <a:spLocks noGrp="1"/>
          </p:cNvSpPr>
          <p:nvPr>
            <p:ph type="title" hasCustomPrompt="1"/>
          </p:nvPr>
        </p:nvSpPr>
        <p:spPr>
          <a:xfrm>
            <a:off x="2101302" y="681037"/>
            <a:ext cx="9252497" cy="564876"/>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D55EBBD8-3662-F444-BB37-4E1C9C9AD344}"/>
              </a:ext>
            </a:extLst>
          </p:cNvPr>
          <p:cNvSpPr>
            <a:spLocks noGrp="1"/>
          </p:cNvSpPr>
          <p:nvPr>
            <p:ph idx="1"/>
          </p:nvPr>
        </p:nvSpPr>
        <p:spPr>
          <a:xfrm>
            <a:off x="838200" y="1566221"/>
            <a:ext cx="10515600" cy="4351338"/>
          </a:xfrm>
        </p:spPr>
        <p:txBody>
          <a:bodyPr/>
          <a:lstStyle>
            <a:lvl1pPr>
              <a:defRPr>
                <a:latin typeface="Montserrat" panose="00000500000000000000" pitchFamily="2" charset="0"/>
                <a:ea typeface="Verdana" panose="020B0604030504040204" pitchFamily="34" charset="0"/>
              </a:defRPr>
            </a:lvl1pPr>
            <a:lvl2pPr>
              <a:defRPr>
                <a:latin typeface="Montserrat" panose="00000500000000000000" pitchFamily="2" charset="0"/>
                <a:ea typeface="Verdana" panose="020B0604030504040204" pitchFamily="34" charset="0"/>
              </a:defRPr>
            </a:lvl2pPr>
            <a:lvl3pPr>
              <a:defRPr>
                <a:latin typeface="Montserrat" panose="00000500000000000000" pitchFamily="2" charset="0"/>
                <a:ea typeface="Verdana" panose="020B0604030504040204" pitchFamily="34" charset="0"/>
              </a:defRPr>
            </a:lvl3pPr>
            <a:lvl4pPr>
              <a:defRPr>
                <a:latin typeface="Montserrat" panose="00000500000000000000" pitchFamily="2" charset="0"/>
                <a:ea typeface="Verdana" panose="020B0604030504040204" pitchFamily="34" charset="0"/>
              </a:defRPr>
            </a:lvl4pPr>
            <a:lvl5pPr>
              <a:defRPr>
                <a:latin typeface="Montserrat" panose="00000500000000000000" pitchFamily="2" charset="0"/>
                <a:ea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Graphic 31">
            <a:extLst>
              <a:ext uri="{FF2B5EF4-FFF2-40B4-BE49-F238E27FC236}">
                <a16:creationId xmlns:a16="http://schemas.microsoft.com/office/drawing/2014/main" id="{05AC8E70-AB3D-EC46-9B42-40EAC5D04D24}"/>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38200" y="701022"/>
            <a:ext cx="781218" cy="552176"/>
          </a:xfrm>
          <a:prstGeom prst="rect">
            <a:avLst/>
          </a:prstGeom>
        </p:spPr>
      </p:pic>
      <p:sp>
        <p:nvSpPr>
          <p:cNvPr id="5" name="Rectangle 4">
            <a:extLst>
              <a:ext uri="{FF2B5EF4-FFF2-40B4-BE49-F238E27FC236}">
                <a16:creationId xmlns:a16="http://schemas.microsoft.com/office/drawing/2014/main" id="{D5C6712C-64FD-AE4F-9B67-0BCA2C2E205F}"/>
              </a:ext>
            </a:extLst>
          </p:cNvPr>
          <p:cNvSpPr/>
          <p:nvPr/>
        </p:nvSpPr>
        <p:spPr>
          <a:xfrm>
            <a:off x="1770202" y="681037"/>
            <a:ext cx="45720" cy="57216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bject 5">
            <a:extLst>
              <a:ext uri="{FF2B5EF4-FFF2-40B4-BE49-F238E27FC236}">
                <a16:creationId xmlns:a16="http://schemas.microsoft.com/office/drawing/2014/main" id="{377A9A84-6689-5845-8AB6-7AA926DFF451}"/>
              </a:ext>
            </a:extLst>
          </p:cNvPr>
          <p:cNvSpPr/>
          <p:nvPr/>
        </p:nvSpPr>
        <p:spPr>
          <a:xfrm>
            <a:off x="1" y="5917559"/>
            <a:ext cx="5189360" cy="730645"/>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chemeClr val="tx2"/>
          </a:solidFill>
        </p:spPr>
        <p:txBody>
          <a:bodyPr wrap="square" lIns="0" tIns="0" rIns="0" bIns="0" rtlCol="0"/>
          <a:lstStyle/>
          <a:p>
            <a:endParaRPr sz="1029" dirty="0"/>
          </a:p>
        </p:txBody>
      </p:sp>
    </p:spTree>
    <p:extLst>
      <p:ext uri="{BB962C8B-B14F-4D97-AF65-F5344CB8AC3E}">
        <p14:creationId xmlns:p14="http://schemas.microsoft.com/office/powerpoint/2010/main" val="34637085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9BDD3-1740-EB49-990F-0A7F53C97858}"/>
              </a:ext>
            </a:extLst>
          </p:cNvPr>
          <p:cNvSpPr>
            <a:spLocks noGrp="1"/>
          </p:cNvSpPr>
          <p:nvPr>
            <p:ph type="title" hasCustomPrompt="1"/>
          </p:nvPr>
        </p:nvSpPr>
        <p:spPr>
          <a:xfrm>
            <a:off x="2101302" y="681037"/>
            <a:ext cx="9252497" cy="564876"/>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D55EBBD8-3662-F444-BB37-4E1C9C9AD344}"/>
              </a:ext>
            </a:extLst>
          </p:cNvPr>
          <p:cNvSpPr>
            <a:spLocks noGrp="1"/>
          </p:cNvSpPr>
          <p:nvPr>
            <p:ph idx="1"/>
          </p:nvPr>
        </p:nvSpPr>
        <p:spPr>
          <a:xfrm>
            <a:off x="838200" y="1566221"/>
            <a:ext cx="10515600" cy="4351338"/>
          </a:xfrm>
        </p:spPr>
        <p:txBody>
          <a:bodyPr/>
          <a:lstStyle>
            <a:lvl1pPr>
              <a:defRPr>
                <a:latin typeface="Montserrat" panose="00000500000000000000" pitchFamily="2" charset="0"/>
                <a:ea typeface="Verdana" panose="020B0604030504040204" pitchFamily="34" charset="0"/>
              </a:defRPr>
            </a:lvl1pPr>
            <a:lvl2pPr>
              <a:defRPr>
                <a:latin typeface="Montserrat" panose="00000500000000000000" pitchFamily="2" charset="0"/>
                <a:ea typeface="Verdana" panose="020B0604030504040204" pitchFamily="34" charset="0"/>
              </a:defRPr>
            </a:lvl2pPr>
            <a:lvl3pPr>
              <a:defRPr>
                <a:latin typeface="Montserrat" panose="00000500000000000000" pitchFamily="2" charset="0"/>
                <a:ea typeface="Verdana" panose="020B0604030504040204" pitchFamily="34" charset="0"/>
              </a:defRPr>
            </a:lvl3pPr>
            <a:lvl4pPr>
              <a:defRPr>
                <a:latin typeface="Montserrat" panose="00000500000000000000" pitchFamily="2" charset="0"/>
                <a:ea typeface="Verdana" panose="020B0604030504040204" pitchFamily="34" charset="0"/>
              </a:defRPr>
            </a:lvl4pPr>
            <a:lvl5pPr>
              <a:defRPr>
                <a:latin typeface="Montserrat" panose="00000500000000000000" pitchFamily="2" charset="0"/>
                <a:ea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Graphic 31">
            <a:extLst>
              <a:ext uri="{FF2B5EF4-FFF2-40B4-BE49-F238E27FC236}">
                <a16:creationId xmlns:a16="http://schemas.microsoft.com/office/drawing/2014/main" id="{05AC8E70-AB3D-EC46-9B42-40EAC5D04D24}"/>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38200" y="701022"/>
            <a:ext cx="781218" cy="552176"/>
          </a:xfrm>
          <a:prstGeom prst="rect">
            <a:avLst/>
          </a:prstGeom>
        </p:spPr>
      </p:pic>
      <p:sp>
        <p:nvSpPr>
          <p:cNvPr id="5" name="Rectangle 4">
            <a:extLst>
              <a:ext uri="{FF2B5EF4-FFF2-40B4-BE49-F238E27FC236}">
                <a16:creationId xmlns:a16="http://schemas.microsoft.com/office/drawing/2014/main" id="{D5C6712C-64FD-AE4F-9B67-0BCA2C2E205F}"/>
              </a:ext>
            </a:extLst>
          </p:cNvPr>
          <p:cNvSpPr/>
          <p:nvPr/>
        </p:nvSpPr>
        <p:spPr>
          <a:xfrm>
            <a:off x="1770202" y="681037"/>
            <a:ext cx="45720" cy="5721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bject 5">
            <a:extLst>
              <a:ext uri="{FF2B5EF4-FFF2-40B4-BE49-F238E27FC236}">
                <a16:creationId xmlns:a16="http://schemas.microsoft.com/office/drawing/2014/main" id="{377A9A84-6689-5845-8AB6-7AA926DFF451}"/>
              </a:ext>
            </a:extLst>
          </p:cNvPr>
          <p:cNvSpPr/>
          <p:nvPr/>
        </p:nvSpPr>
        <p:spPr>
          <a:xfrm>
            <a:off x="1" y="5917559"/>
            <a:ext cx="5189360" cy="730645"/>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chemeClr val="accent3"/>
          </a:solidFill>
        </p:spPr>
        <p:txBody>
          <a:bodyPr wrap="square" lIns="0" tIns="0" rIns="0" bIns="0" rtlCol="0"/>
          <a:lstStyle/>
          <a:p>
            <a:endParaRPr sz="1029" dirty="0"/>
          </a:p>
        </p:txBody>
      </p:sp>
    </p:spTree>
    <p:extLst>
      <p:ext uri="{BB962C8B-B14F-4D97-AF65-F5344CB8AC3E}">
        <p14:creationId xmlns:p14="http://schemas.microsoft.com/office/powerpoint/2010/main" val="2634128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00081-C55A-9C4F-BE7E-DAA8FA92108B}"/>
              </a:ext>
            </a:extLst>
          </p:cNvPr>
          <p:cNvSpPr>
            <a:spLocks noGrp="1"/>
          </p:cNvSpPr>
          <p:nvPr>
            <p:ph type="title" hasCustomPrompt="1"/>
          </p:nvPr>
        </p:nvSpPr>
        <p:spPr>
          <a:xfrm>
            <a:off x="2101303" y="681037"/>
            <a:ext cx="9252497" cy="564876"/>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CC48E60-2336-E843-B2C2-B23DDBA2FF46}"/>
              </a:ext>
            </a:extLst>
          </p:cNvPr>
          <p:cNvSpPr>
            <a:spLocks noGrp="1"/>
          </p:cNvSpPr>
          <p:nvPr>
            <p:ph sz="half" idx="1"/>
          </p:nvPr>
        </p:nvSpPr>
        <p:spPr>
          <a:xfrm>
            <a:off x="838200" y="1825625"/>
            <a:ext cx="5181600" cy="4351338"/>
          </a:xfrm>
        </p:spPr>
        <p:txBody>
          <a:bodyPr/>
          <a:lstStyle>
            <a:lvl1pPr>
              <a:defRPr>
                <a:latin typeface="Verdana" panose="020B0604030504040204" pitchFamily="34" charset="0"/>
                <a:ea typeface="Verdana" panose="020B0604030504040204" pitchFamily="34" charset="0"/>
              </a:defRPr>
            </a:lvl1pPr>
            <a:lvl2pPr>
              <a:defRPr>
                <a:latin typeface="Verdana" panose="020B0604030504040204" pitchFamily="34" charset="0"/>
                <a:ea typeface="Verdana" panose="020B0604030504040204" pitchFamily="34" charset="0"/>
              </a:defRPr>
            </a:lvl2pPr>
            <a:lvl3pPr>
              <a:defRPr>
                <a:latin typeface="Verdana" panose="020B0604030504040204" pitchFamily="34" charset="0"/>
                <a:ea typeface="Verdana" panose="020B0604030504040204" pitchFamily="34" charset="0"/>
              </a:defRPr>
            </a:lvl3pPr>
            <a:lvl4pPr>
              <a:defRPr>
                <a:latin typeface="Verdana" panose="020B0604030504040204" pitchFamily="34" charset="0"/>
                <a:ea typeface="Verdana" panose="020B0604030504040204" pitchFamily="34" charset="0"/>
              </a:defRPr>
            </a:lvl4pPr>
            <a:lvl5pPr>
              <a:defRPr>
                <a:latin typeface="Verdana" panose="020B0604030504040204" pitchFamily="34" charset="0"/>
                <a:ea typeface="Verdana" panose="020B060403050404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27BF136-8741-3B45-BD10-14B4242A6E32}"/>
              </a:ext>
            </a:extLst>
          </p:cNvPr>
          <p:cNvSpPr>
            <a:spLocks noGrp="1"/>
          </p:cNvSpPr>
          <p:nvPr>
            <p:ph sz="half" idx="2"/>
          </p:nvPr>
        </p:nvSpPr>
        <p:spPr>
          <a:xfrm>
            <a:off x="6172200" y="1825625"/>
            <a:ext cx="5181600" cy="4351338"/>
          </a:xfrm>
        </p:spPr>
        <p:txBody>
          <a:bodyPr/>
          <a:lstStyle>
            <a:lvl1pPr>
              <a:defRPr>
                <a:solidFill>
                  <a:schemeClr val="tx1"/>
                </a:solidFill>
                <a:latin typeface="Verdana" panose="020B0604030504040204" pitchFamily="34" charset="0"/>
                <a:ea typeface="Verdana" panose="020B0604030504040204" pitchFamily="34" charset="0"/>
              </a:defRPr>
            </a:lvl1pPr>
            <a:lvl2pPr>
              <a:defRPr>
                <a:solidFill>
                  <a:schemeClr val="tx1"/>
                </a:solidFill>
                <a:latin typeface="Verdana" panose="020B0604030504040204" pitchFamily="34" charset="0"/>
                <a:ea typeface="Verdana" panose="020B0604030504040204" pitchFamily="34" charset="0"/>
              </a:defRPr>
            </a:lvl2pPr>
            <a:lvl3pPr>
              <a:defRPr>
                <a:solidFill>
                  <a:schemeClr val="tx1"/>
                </a:solidFill>
                <a:latin typeface="Verdana" panose="020B0604030504040204" pitchFamily="34" charset="0"/>
                <a:ea typeface="Verdana" panose="020B0604030504040204" pitchFamily="34" charset="0"/>
              </a:defRPr>
            </a:lvl3pPr>
            <a:lvl4pPr>
              <a:defRPr>
                <a:solidFill>
                  <a:schemeClr val="tx1"/>
                </a:solidFill>
                <a:latin typeface="Verdana" panose="020B0604030504040204" pitchFamily="34" charset="0"/>
                <a:ea typeface="Verdana" panose="020B0604030504040204" pitchFamily="34" charset="0"/>
              </a:defRPr>
            </a:lvl4pPr>
            <a:lvl5pPr>
              <a:defRPr>
                <a:solidFill>
                  <a:schemeClr val="tx1"/>
                </a:solidFill>
                <a:latin typeface="Verdana" panose="020B0604030504040204" pitchFamily="34" charset="0"/>
                <a:ea typeface="Verdana" panose="020B060403050404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Graphic 31">
            <a:extLst>
              <a:ext uri="{FF2B5EF4-FFF2-40B4-BE49-F238E27FC236}">
                <a16:creationId xmlns:a16="http://schemas.microsoft.com/office/drawing/2014/main" id="{B22DA4B9-EF6F-7C4F-8E47-F61E2F8C279A}"/>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38200" y="701022"/>
            <a:ext cx="781218" cy="552176"/>
          </a:xfrm>
          <a:prstGeom prst="rect">
            <a:avLst/>
          </a:prstGeom>
        </p:spPr>
      </p:pic>
      <p:sp>
        <p:nvSpPr>
          <p:cNvPr id="7" name="Rectangle 6">
            <a:extLst>
              <a:ext uri="{FF2B5EF4-FFF2-40B4-BE49-F238E27FC236}">
                <a16:creationId xmlns:a16="http://schemas.microsoft.com/office/drawing/2014/main" id="{EA3372FF-1C50-EE4C-A11B-55D52ADC1C99}"/>
              </a:ext>
            </a:extLst>
          </p:cNvPr>
          <p:cNvSpPr/>
          <p:nvPr/>
        </p:nvSpPr>
        <p:spPr>
          <a:xfrm>
            <a:off x="1770202" y="681037"/>
            <a:ext cx="45720" cy="5721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7989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00081-C55A-9C4F-BE7E-DAA8FA92108B}"/>
              </a:ext>
            </a:extLst>
          </p:cNvPr>
          <p:cNvSpPr>
            <a:spLocks noGrp="1"/>
          </p:cNvSpPr>
          <p:nvPr>
            <p:ph type="title" hasCustomPrompt="1"/>
          </p:nvPr>
        </p:nvSpPr>
        <p:spPr>
          <a:xfrm>
            <a:off x="2101303" y="681037"/>
            <a:ext cx="9252497" cy="564876"/>
          </a:xfrm>
        </p:spPr>
        <p:txBody>
          <a:bodyPr/>
          <a:lstStyle>
            <a:lvl1pPr>
              <a:defRPr>
                <a:solidFill>
                  <a:schemeClr val="accent5"/>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5CC48E60-2336-E843-B2C2-B23DDBA2FF46}"/>
              </a:ext>
            </a:extLst>
          </p:cNvPr>
          <p:cNvSpPr>
            <a:spLocks noGrp="1"/>
          </p:cNvSpPr>
          <p:nvPr>
            <p:ph sz="half" idx="1"/>
          </p:nvPr>
        </p:nvSpPr>
        <p:spPr>
          <a:xfrm>
            <a:off x="838200" y="1825625"/>
            <a:ext cx="5181600" cy="4351338"/>
          </a:xfrm>
        </p:spPr>
        <p:txBody>
          <a:bodyPr/>
          <a:lstStyle>
            <a:lvl1pPr>
              <a:defRPr>
                <a:solidFill>
                  <a:schemeClr val="accent5"/>
                </a:solidFill>
                <a:latin typeface="Verdana" panose="020B0604030504040204" pitchFamily="34" charset="0"/>
                <a:ea typeface="Verdana" panose="020B0604030504040204" pitchFamily="34" charset="0"/>
              </a:defRPr>
            </a:lvl1pPr>
            <a:lvl2pPr>
              <a:defRPr>
                <a:solidFill>
                  <a:schemeClr val="accent5"/>
                </a:solidFill>
                <a:latin typeface="Verdana" panose="020B0604030504040204" pitchFamily="34" charset="0"/>
                <a:ea typeface="Verdana" panose="020B0604030504040204" pitchFamily="34" charset="0"/>
              </a:defRPr>
            </a:lvl2pPr>
            <a:lvl3pPr>
              <a:defRPr>
                <a:solidFill>
                  <a:schemeClr val="accent5"/>
                </a:solidFill>
                <a:latin typeface="Verdana" panose="020B0604030504040204" pitchFamily="34" charset="0"/>
                <a:ea typeface="Verdana" panose="020B0604030504040204" pitchFamily="34" charset="0"/>
              </a:defRPr>
            </a:lvl3pPr>
            <a:lvl4pPr>
              <a:defRPr>
                <a:solidFill>
                  <a:schemeClr val="accent5"/>
                </a:solidFill>
                <a:latin typeface="Verdana" panose="020B0604030504040204" pitchFamily="34" charset="0"/>
                <a:ea typeface="Verdana" panose="020B0604030504040204" pitchFamily="34" charset="0"/>
              </a:defRPr>
            </a:lvl4pPr>
            <a:lvl5pPr>
              <a:defRPr>
                <a:solidFill>
                  <a:schemeClr val="accent5"/>
                </a:solidFill>
                <a:latin typeface="Verdana" panose="020B0604030504040204" pitchFamily="34" charset="0"/>
                <a:ea typeface="Verdana" panose="020B060403050404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27BF136-8741-3B45-BD10-14B4242A6E32}"/>
              </a:ext>
            </a:extLst>
          </p:cNvPr>
          <p:cNvSpPr>
            <a:spLocks noGrp="1"/>
          </p:cNvSpPr>
          <p:nvPr>
            <p:ph sz="half" idx="2"/>
          </p:nvPr>
        </p:nvSpPr>
        <p:spPr>
          <a:xfrm>
            <a:off x="6172200" y="1825625"/>
            <a:ext cx="5181600" cy="4351338"/>
          </a:xfrm>
        </p:spPr>
        <p:txBody>
          <a:bodyPr/>
          <a:lstStyle>
            <a:lvl1pPr>
              <a:defRPr>
                <a:solidFill>
                  <a:schemeClr val="accent5"/>
                </a:solidFill>
                <a:latin typeface="Verdana" panose="020B0604030504040204" pitchFamily="34" charset="0"/>
                <a:ea typeface="Verdana" panose="020B0604030504040204" pitchFamily="34" charset="0"/>
              </a:defRPr>
            </a:lvl1pPr>
            <a:lvl2pPr>
              <a:defRPr>
                <a:solidFill>
                  <a:schemeClr val="accent5"/>
                </a:solidFill>
                <a:latin typeface="Verdana" panose="020B0604030504040204" pitchFamily="34" charset="0"/>
                <a:ea typeface="Verdana" panose="020B0604030504040204" pitchFamily="34" charset="0"/>
              </a:defRPr>
            </a:lvl2pPr>
            <a:lvl3pPr>
              <a:defRPr>
                <a:solidFill>
                  <a:schemeClr val="accent5"/>
                </a:solidFill>
                <a:latin typeface="Verdana" panose="020B0604030504040204" pitchFamily="34" charset="0"/>
                <a:ea typeface="Verdana" panose="020B0604030504040204" pitchFamily="34" charset="0"/>
              </a:defRPr>
            </a:lvl3pPr>
            <a:lvl4pPr>
              <a:defRPr>
                <a:solidFill>
                  <a:schemeClr val="accent5"/>
                </a:solidFill>
                <a:latin typeface="Verdana" panose="020B0604030504040204" pitchFamily="34" charset="0"/>
                <a:ea typeface="Verdana" panose="020B0604030504040204" pitchFamily="34" charset="0"/>
              </a:defRPr>
            </a:lvl4pPr>
            <a:lvl5pPr>
              <a:defRPr>
                <a:solidFill>
                  <a:schemeClr val="accent5"/>
                </a:solidFill>
                <a:latin typeface="Verdana" panose="020B0604030504040204" pitchFamily="34" charset="0"/>
                <a:ea typeface="Verdana" panose="020B060403050404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Graphic 31">
            <a:extLst>
              <a:ext uri="{FF2B5EF4-FFF2-40B4-BE49-F238E27FC236}">
                <a16:creationId xmlns:a16="http://schemas.microsoft.com/office/drawing/2014/main" id="{B22DA4B9-EF6F-7C4F-8E47-F61E2F8C279A}"/>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38200" y="701022"/>
            <a:ext cx="781218" cy="552176"/>
          </a:xfrm>
          <a:prstGeom prst="rect">
            <a:avLst/>
          </a:prstGeom>
        </p:spPr>
      </p:pic>
      <p:sp>
        <p:nvSpPr>
          <p:cNvPr id="7" name="Rectangle 6">
            <a:extLst>
              <a:ext uri="{FF2B5EF4-FFF2-40B4-BE49-F238E27FC236}">
                <a16:creationId xmlns:a16="http://schemas.microsoft.com/office/drawing/2014/main" id="{EA3372FF-1C50-EE4C-A11B-55D52ADC1C99}"/>
              </a:ext>
            </a:extLst>
          </p:cNvPr>
          <p:cNvSpPr/>
          <p:nvPr/>
        </p:nvSpPr>
        <p:spPr>
          <a:xfrm>
            <a:off x="1770202" y="681037"/>
            <a:ext cx="45720" cy="57216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210664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_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9B61CAD-9511-4142-B850-D24D0EF7F794}"/>
              </a:ext>
            </a:extLst>
          </p:cNvPr>
          <p:cNvSpPr>
            <a:spLocks noGrp="1"/>
          </p:cNvSpPr>
          <p:nvPr>
            <p:ph type="body" idx="1"/>
          </p:nvPr>
        </p:nvSpPr>
        <p:spPr>
          <a:xfrm>
            <a:off x="671804" y="1690991"/>
            <a:ext cx="5325771" cy="414085"/>
          </a:xfrm>
        </p:spPr>
        <p:txBody>
          <a:bodyPr anchor="b">
            <a:noAutofit/>
          </a:bodyPr>
          <a:lstStyle>
            <a:lvl1pPr marL="0" indent="0">
              <a:buNone/>
              <a:defRPr sz="2400" b="0">
                <a:solidFill>
                  <a:schemeClr val="accent3"/>
                </a:solidFill>
                <a:latin typeface="Verdana" panose="020B0604030504040204" pitchFamily="34" charset="0"/>
                <a:ea typeface="Verdan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40C0C25-17FA-3446-9366-DE08109DB118}"/>
              </a:ext>
            </a:extLst>
          </p:cNvPr>
          <p:cNvSpPr>
            <a:spLocks noGrp="1"/>
          </p:cNvSpPr>
          <p:nvPr>
            <p:ph sz="half" idx="2"/>
          </p:nvPr>
        </p:nvSpPr>
        <p:spPr>
          <a:xfrm>
            <a:off x="671804" y="2286745"/>
            <a:ext cx="5325771" cy="3912746"/>
          </a:xfrm>
        </p:spPr>
        <p:txBody>
          <a:bodyPr/>
          <a:lstStyle>
            <a:lvl1pPr>
              <a:defRPr>
                <a:latin typeface="Verdana" panose="020B0604030504040204" pitchFamily="34" charset="0"/>
                <a:ea typeface="Verdana" panose="020B0604030504040204" pitchFamily="34" charset="0"/>
              </a:defRPr>
            </a:lvl1pPr>
            <a:lvl2pPr>
              <a:defRPr>
                <a:latin typeface="Verdana" panose="020B0604030504040204" pitchFamily="34" charset="0"/>
                <a:ea typeface="Verdana" panose="020B0604030504040204" pitchFamily="34" charset="0"/>
              </a:defRPr>
            </a:lvl2pPr>
            <a:lvl3pPr>
              <a:defRPr>
                <a:latin typeface="Verdana" panose="020B0604030504040204" pitchFamily="34" charset="0"/>
                <a:ea typeface="Verdana" panose="020B0604030504040204" pitchFamily="34" charset="0"/>
              </a:defRPr>
            </a:lvl3pPr>
            <a:lvl4pPr>
              <a:defRPr>
                <a:latin typeface="Verdana" panose="020B0604030504040204" pitchFamily="34" charset="0"/>
                <a:ea typeface="Verdana" panose="020B0604030504040204" pitchFamily="34" charset="0"/>
              </a:defRPr>
            </a:lvl4pPr>
            <a:lvl5pPr>
              <a:defRPr>
                <a:latin typeface="Verdana" panose="020B0604030504040204" pitchFamily="34" charset="0"/>
                <a:ea typeface="Verdana" panose="020B060403050404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99961DA-5C6C-EA46-A0B6-5230215B7F9C}"/>
              </a:ext>
            </a:extLst>
          </p:cNvPr>
          <p:cNvSpPr>
            <a:spLocks noGrp="1"/>
          </p:cNvSpPr>
          <p:nvPr>
            <p:ph type="body" sz="quarter" idx="3"/>
          </p:nvPr>
        </p:nvSpPr>
        <p:spPr>
          <a:xfrm>
            <a:off x="6096000" y="1690991"/>
            <a:ext cx="5351999" cy="414085"/>
          </a:xfrm>
        </p:spPr>
        <p:txBody>
          <a:bodyPr anchor="b">
            <a:noAutofit/>
          </a:bodyPr>
          <a:lstStyle>
            <a:lvl1pPr marL="0" indent="0">
              <a:buNone/>
              <a:defRPr sz="2400" b="0">
                <a:solidFill>
                  <a:schemeClr val="accent3"/>
                </a:solidFill>
                <a:latin typeface="Verdana" panose="020B0604030504040204" pitchFamily="34" charset="0"/>
                <a:ea typeface="Verdan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532CDA0-1C4E-BC47-BBD0-A4C8DD53208C}"/>
              </a:ext>
            </a:extLst>
          </p:cNvPr>
          <p:cNvSpPr>
            <a:spLocks noGrp="1"/>
          </p:cNvSpPr>
          <p:nvPr>
            <p:ph sz="quarter" idx="4"/>
          </p:nvPr>
        </p:nvSpPr>
        <p:spPr>
          <a:xfrm>
            <a:off x="6096000" y="2286745"/>
            <a:ext cx="5351999" cy="3912746"/>
          </a:xfrm>
        </p:spPr>
        <p:txBody>
          <a:bodyPr/>
          <a:lstStyle>
            <a:lvl1pPr>
              <a:defRPr>
                <a:latin typeface="Verdana" panose="020B0604030504040204" pitchFamily="34" charset="0"/>
                <a:ea typeface="Verdana" panose="020B0604030504040204" pitchFamily="34" charset="0"/>
              </a:defRPr>
            </a:lvl1pPr>
            <a:lvl2pPr>
              <a:defRPr>
                <a:latin typeface="Verdana" panose="020B0604030504040204" pitchFamily="34" charset="0"/>
                <a:ea typeface="Verdana" panose="020B0604030504040204" pitchFamily="34" charset="0"/>
              </a:defRPr>
            </a:lvl2pPr>
            <a:lvl3pPr>
              <a:defRPr>
                <a:latin typeface="Verdana" panose="020B0604030504040204" pitchFamily="34" charset="0"/>
                <a:ea typeface="Verdana" panose="020B0604030504040204" pitchFamily="34" charset="0"/>
              </a:defRPr>
            </a:lvl3pPr>
            <a:lvl4pPr>
              <a:defRPr>
                <a:latin typeface="Verdana" panose="020B0604030504040204" pitchFamily="34" charset="0"/>
                <a:ea typeface="Verdana" panose="020B0604030504040204" pitchFamily="34" charset="0"/>
              </a:defRPr>
            </a:lvl4pPr>
            <a:lvl5pPr>
              <a:defRPr>
                <a:latin typeface="Verdana" panose="020B0604030504040204" pitchFamily="34" charset="0"/>
                <a:ea typeface="Verdana" panose="020B060403050404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1">
            <a:extLst>
              <a:ext uri="{FF2B5EF4-FFF2-40B4-BE49-F238E27FC236}">
                <a16:creationId xmlns:a16="http://schemas.microsoft.com/office/drawing/2014/main" id="{608FF3CC-B003-3A4B-B581-5D9EF4CA7E7E}"/>
              </a:ext>
            </a:extLst>
          </p:cNvPr>
          <p:cNvSpPr>
            <a:spLocks noGrp="1"/>
          </p:cNvSpPr>
          <p:nvPr>
            <p:ph type="title" hasCustomPrompt="1"/>
          </p:nvPr>
        </p:nvSpPr>
        <p:spPr>
          <a:xfrm>
            <a:off x="1934907" y="681037"/>
            <a:ext cx="9252497" cy="564876"/>
          </a:xfrm>
        </p:spPr>
        <p:txBody>
          <a:bodyPr/>
          <a:lstStyle/>
          <a:p>
            <a:r>
              <a:rPr lang="en-US" dirty="0"/>
              <a:t>Click to edit master title style</a:t>
            </a:r>
          </a:p>
        </p:txBody>
      </p:sp>
      <p:pic>
        <p:nvPicPr>
          <p:cNvPr id="8" name="Graphic 31">
            <a:extLst>
              <a:ext uri="{FF2B5EF4-FFF2-40B4-BE49-F238E27FC236}">
                <a16:creationId xmlns:a16="http://schemas.microsoft.com/office/drawing/2014/main" id="{3C9B79E1-6BF7-DB46-81D5-3796A58A6594}"/>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71804" y="701022"/>
            <a:ext cx="781218" cy="552176"/>
          </a:xfrm>
          <a:prstGeom prst="rect">
            <a:avLst/>
          </a:prstGeom>
        </p:spPr>
      </p:pic>
      <p:sp>
        <p:nvSpPr>
          <p:cNvPr id="9" name="Rectangle 8">
            <a:extLst>
              <a:ext uri="{FF2B5EF4-FFF2-40B4-BE49-F238E27FC236}">
                <a16:creationId xmlns:a16="http://schemas.microsoft.com/office/drawing/2014/main" id="{742EB991-12AB-E142-A431-763C48A79C2F}"/>
              </a:ext>
            </a:extLst>
          </p:cNvPr>
          <p:cNvSpPr/>
          <p:nvPr/>
        </p:nvSpPr>
        <p:spPr>
          <a:xfrm>
            <a:off x="1603806" y="681037"/>
            <a:ext cx="45720" cy="5721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256865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4_Comparis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08FF3CC-B003-3A4B-B581-5D9EF4CA7E7E}"/>
              </a:ext>
            </a:extLst>
          </p:cNvPr>
          <p:cNvSpPr>
            <a:spLocks noGrp="1"/>
          </p:cNvSpPr>
          <p:nvPr>
            <p:ph type="title" hasCustomPrompt="1"/>
          </p:nvPr>
        </p:nvSpPr>
        <p:spPr>
          <a:xfrm>
            <a:off x="2101303" y="681037"/>
            <a:ext cx="9252497" cy="564876"/>
          </a:xfrm>
        </p:spPr>
        <p:txBody>
          <a:bodyPr/>
          <a:lstStyle/>
          <a:p>
            <a:r>
              <a:rPr lang="en-US" dirty="0"/>
              <a:t>Click to edit master title style</a:t>
            </a:r>
          </a:p>
        </p:txBody>
      </p:sp>
      <p:pic>
        <p:nvPicPr>
          <p:cNvPr id="8" name="Graphic 31">
            <a:extLst>
              <a:ext uri="{FF2B5EF4-FFF2-40B4-BE49-F238E27FC236}">
                <a16:creationId xmlns:a16="http://schemas.microsoft.com/office/drawing/2014/main" id="{3C9B79E1-6BF7-DB46-81D5-3796A58A6594}"/>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38200" y="701022"/>
            <a:ext cx="781218" cy="552176"/>
          </a:xfrm>
          <a:prstGeom prst="rect">
            <a:avLst/>
          </a:prstGeom>
        </p:spPr>
      </p:pic>
      <p:sp>
        <p:nvSpPr>
          <p:cNvPr id="9" name="Rectangle 8">
            <a:extLst>
              <a:ext uri="{FF2B5EF4-FFF2-40B4-BE49-F238E27FC236}">
                <a16:creationId xmlns:a16="http://schemas.microsoft.com/office/drawing/2014/main" id="{742EB991-12AB-E142-A431-763C48A79C2F}"/>
              </a:ext>
            </a:extLst>
          </p:cNvPr>
          <p:cNvSpPr/>
          <p:nvPr/>
        </p:nvSpPr>
        <p:spPr>
          <a:xfrm>
            <a:off x="1770202" y="681037"/>
            <a:ext cx="45720" cy="57216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2">
            <a:extLst>
              <a:ext uri="{FF2B5EF4-FFF2-40B4-BE49-F238E27FC236}">
                <a16:creationId xmlns:a16="http://schemas.microsoft.com/office/drawing/2014/main" id="{ACD885F8-9270-AE49-8651-83369F5E69F4}"/>
              </a:ext>
            </a:extLst>
          </p:cNvPr>
          <p:cNvSpPr>
            <a:spLocks noGrp="1"/>
          </p:cNvSpPr>
          <p:nvPr>
            <p:ph type="body" idx="1"/>
          </p:nvPr>
        </p:nvSpPr>
        <p:spPr>
          <a:xfrm>
            <a:off x="671804" y="1690991"/>
            <a:ext cx="5325771" cy="414085"/>
          </a:xfrm>
        </p:spPr>
        <p:txBody>
          <a:bodyPr anchor="b">
            <a:noAutofit/>
          </a:bodyPr>
          <a:lstStyle>
            <a:lvl1pPr marL="0" indent="0">
              <a:buNone/>
              <a:defRPr sz="2400" b="0">
                <a:solidFill>
                  <a:schemeClr val="accent5"/>
                </a:solidFill>
                <a:latin typeface="Verdana" panose="020B0604030504040204" pitchFamily="34" charset="0"/>
                <a:ea typeface="Verdan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Content Placeholder 3">
            <a:extLst>
              <a:ext uri="{FF2B5EF4-FFF2-40B4-BE49-F238E27FC236}">
                <a16:creationId xmlns:a16="http://schemas.microsoft.com/office/drawing/2014/main" id="{3E47B588-DE95-144B-A1B7-71C392198D21}"/>
              </a:ext>
            </a:extLst>
          </p:cNvPr>
          <p:cNvSpPr>
            <a:spLocks noGrp="1"/>
          </p:cNvSpPr>
          <p:nvPr>
            <p:ph sz="half" idx="2"/>
          </p:nvPr>
        </p:nvSpPr>
        <p:spPr>
          <a:xfrm>
            <a:off x="671804" y="2286745"/>
            <a:ext cx="5325771" cy="3912746"/>
          </a:xfrm>
        </p:spPr>
        <p:txBody>
          <a:bodyPr/>
          <a:lstStyle>
            <a:lvl1pPr>
              <a:defRPr>
                <a:latin typeface="Verdana" panose="020B0604030504040204" pitchFamily="34" charset="0"/>
                <a:ea typeface="Verdana" panose="020B0604030504040204" pitchFamily="34" charset="0"/>
              </a:defRPr>
            </a:lvl1pPr>
            <a:lvl2pPr>
              <a:defRPr>
                <a:latin typeface="Verdana" panose="020B0604030504040204" pitchFamily="34" charset="0"/>
                <a:ea typeface="Verdana" panose="020B0604030504040204" pitchFamily="34" charset="0"/>
              </a:defRPr>
            </a:lvl2pPr>
            <a:lvl3pPr>
              <a:defRPr>
                <a:latin typeface="Verdana" panose="020B0604030504040204" pitchFamily="34" charset="0"/>
                <a:ea typeface="Verdana" panose="020B0604030504040204" pitchFamily="34" charset="0"/>
              </a:defRPr>
            </a:lvl3pPr>
            <a:lvl4pPr>
              <a:defRPr>
                <a:latin typeface="Verdana" panose="020B0604030504040204" pitchFamily="34" charset="0"/>
                <a:ea typeface="Verdana" panose="020B0604030504040204" pitchFamily="34" charset="0"/>
              </a:defRPr>
            </a:lvl4pPr>
            <a:lvl5pPr>
              <a:defRPr>
                <a:latin typeface="Verdana" panose="020B0604030504040204" pitchFamily="34" charset="0"/>
                <a:ea typeface="Verdana" panose="020B060403050404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a:extLst>
              <a:ext uri="{FF2B5EF4-FFF2-40B4-BE49-F238E27FC236}">
                <a16:creationId xmlns:a16="http://schemas.microsoft.com/office/drawing/2014/main" id="{0B09A431-7B69-CD45-8CA5-C72D94365AA8}"/>
              </a:ext>
            </a:extLst>
          </p:cNvPr>
          <p:cNvSpPr>
            <a:spLocks noGrp="1"/>
          </p:cNvSpPr>
          <p:nvPr>
            <p:ph type="body" sz="quarter" idx="3"/>
          </p:nvPr>
        </p:nvSpPr>
        <p:spPr>
          <a:xfrm>
            <a:off x="6096000" y="1690991"/>
            <a:ext cx="5351999" cy="414085"/>
          </a:xfrm>
        </p:spPr>
        <p:txBody>
          <a:bodyPr anchor="b">
            <a:noAutofit/>
          </a:bodyPr>
          <a:lstStyle>
            <a:lvl1pPr marL="0" indent="0">
              <a:buNone/>
              <a:defRPr sz="2400" b="0">
                <a:solidFill>
                  <a:schemeClr val="accent5"/>
                </a:solidFill>
                <a:latin typeface="Verdana" panose="020B0604030504040204" pitchFamily="34" charset="0"/>
                <a:ea typeface="Verdan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a:extLst>
              <a:ext uri="{FF2B5EF4-FFF2-40B4-BE49-F238E27FC236}">
                <a16:creationId xmlns:a16="http://schemas.microsoft.com/office/drawing/2014/main" id="{C8EEFBA0-5E19-E040-9BC8-53C6555A0C77}"/>
              </a:ext>
            </a:extLst>
          </p:cNvPr>
          <p:cNvSpPr>
            <a:spLocks noGrp="1"/>
          </p:cNvSpPr>
          <p:nvPr>
            <p:ph sz="quarter" idx="4"/>
          </p:nvPr>
        </p:nvSpPr>
        <p:spPr>
          <a:xfrm>
            <a:off x="6096000" y="2286745"/>
            <a:ext cx="5351999" cy="3912746"/>
          </a:xfrm>
        </p:spPr>
        <p:txBody>
          <a:bodyPr/>
          <a:lstStyle>
            <a:lvl1pPr>
              <a:defRPr>
                <a:latin typeface="Verdana" panose="020B0604030504040204" pitchFamily="34" charset="0"/>
                <a:ea typeface="Verdana" panose="020B0604030504040204" pitchFamily="34" charset="0"/>
              </a:defRPr>
            </a:lvl1pPr>
            <a:lvl2pPr>
              <a:defRPr>
                <a:latin typeface="Verdana" panose="020B0604030504040204" pitchFamily="34" charset="0"/>
                <a:ea typeface="Verdana" panose="020B0604030504040204" pitchFamily="34" charset="0"/>
              </a:defRPr>
            </a:lvl2pPr>
            <a:lvl3pPr>
              <a:defRPr>
                <a:latin typeface="Verdana" panose="020B0604030504040204" pitchFamily="34" charset="0"/>
                <a:ea typeface="Verdana" panose="020B0604030504040204" pitchFamily="34" charset="0"/>
              </a:defRPr>
            </a:lvl3pPr>
            <a:lvl4pPr>
              <a:defRPr>
                <a:latin typeface="Verdana" panose="020B0604030504040204" pitchFamily="34" charset="0"/>
                <a:ea typeface="Verdana" panose="020B0604030504040204" pitchFamily="34" charset="0"/>
              </a:defRPr>
            </a:lvl4pPr>
            <a:lvl5pPr>
              <a:defRPr>
                <a:latin typeface="Verdana" panose="020B0604030504040204" pitchFamily="34" charset="0"/>
                <a:ea typeface="Verdana" panose="020B060403050404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37997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1_Title Slide - White / Re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chemeClr val="bg1"/>
                </a:solidFill>
              </a:defRPr>
            </a:lvl1pPr>
          </a:lstStyle>
          <a:p>
            <a:r>
              <a:rPr lang="en-US" noProof="0"/>
              <a:t>Click to edit Master title style</a:t>
            </a:r>
            <a:endParaRPr lang="en-GB" noProof="0" dirty="0"/>
          </a:p>
        </p:txBody>
      </p:sp>
      <p:sp>
        <p:nvSpPr>
          <p:cNvPr id="6" name="Freeform 5">
            <a:extLst>
              <a:ext uri="{FF2B5EF4-FFF2-40B4-BE49-F238E27FC236}">
                <a16:creationId xmlns:a16="http://schemas.microsoft.com/office/drawing/2014/main" id="{3D008172-192E-F64B-8B4D-986D13E65B9F}"/>
              </a:ext>
            </a:extLst>
          </p:cNvPr>
          <p:cNvSpPr/>
          <p:nvPr/>
        </p:nvSpPr>
        <p:spPr>
          <a:xfrm>
            <a:off x="6498169" y="0"/>
            <a:ext cx="5619187" cy="6472735"/>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6"/>
          </a:solidFill>
          <a:ln w="6350" cap="flat">
            <a:noFill/>
            <a:prstDash val="solid"/>
            <a:miter/>
          </a:ln>
        </p:spPr>
        <p:txBody>
          <a:bodyPr rtlCol="0" anchor="ctr"/>
          <a:lstStyle/>
          <a:p>
            <a:endParaRPr lang="en-GB" dirty="0"/>
          </a:p>
        </p:txBody>
      </p:sp>
      <p:pic>
        <p:nvPicPr>
          <p:cNvPr id="7" name="Graphic 29">
            <a:extLst>
              <a:ext uri="{FF2B5EF4-FFF2-40B4-BE49-F238E27FC236}">
                <a16:creationId xmlns:a16="http://schemas.microsoft.com/office/drawing/2014/main" id="{E52F5FEA-1CCD-8A49-9999-4F5D278A8EAA}"/>
              </a:ext>
            </a:extLst>
          </p:cNvPr>
          <p:cNvPicPr>
            <a:picLocks noChangeAspect="1"/>
          </p:cNvPicPr>
          <p:nvPr/>
        </p:nvPicPr>
        <p:blipFill>
          <a:blip r:embed="rId2">
            <a:lum bright="100000"/>
            <a:extLst>
              <a:ext uri="{96DAC541-7B7A-43D3-8B79-37D633B846F1}">
                <asvg:svgBlip xmlns:asvg="http://schemas.microsoft.com/office/drawing/2016/SVG/main" r:embed="rId3"/>
              </a:ext>
            </a:extLst>
          </a:blip>
          <a:stretch>
            <a:fillRect/>
          </a:stretch>
        </p:blipFill>
        <p:spPr>
          <a:xfrm>
            <a:off x="376237" y="302478"/>
            <a:ext cx="1459048" cy="888983"/>
          </a:xfrm>
          <a:prstGeom prst="rect">
            <a:avLst/>
          </a:prstGeom>
        </p:spPr>
      </p:pic>
    </p:spTree>
    <p:extLst>
      <p:ext uri="{BB962C8B-B14F-4D97-AF65-F5344CB8AC3E}">
        <p14:creationId xmlns:p14="http://schemas.microsoft.com/office/powerpoint/2010/main" val="1877139505"/>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3_Title Slide - White / Re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chemeClr val="bg1"/>
                </a:solidFill>
              </a:defRPr>
            </a:lvl1pPr>
          </a:lstStyle>
          <a:p>
            <a:r>
              <a:rPr lang="en-US" noProof="0"/>
              <a:t>Click to edit Master title style</a:t>
            </a:r>
            <a:endParaRPr lang="en-GB" noProof="0" dirty="0"/>
          </a:p>
        </p:txBody>
      </p:sp>
      <p:pic>
        <p:nvPicPr>
          <p:cNvPr id="7" name="Graphic 29">
            <a:extLst>
              <a:ext uri="{FF2B5EF4-FFF2-40B4-BE49-F238E27FC236}">
                <a16:creationId xmlns:a16="http://schemas.microsoft.com/office/drawing/2014/main" id="{E52F5FEA-1CCD-8A49-9999-4F5D278A8EAA}"/>
              </a:ext>
            </a:extLst>
          </p:cNvPr>
          <p:cNvPicPr>
            <a:picLocks noChangeAspect="1"/>
          </p:cNvPicPr>
          <p:nvPr/>
        </p:nvPicPr>
        <p:blipFill>
          <a:blip r:embed="rId2">
            <a:lum bright="100000"/>
            <a:extLst>
              <a:ext uri="{96DAC541-7B7A-43D3-8B79-37D633B846F1}">
                <asvg:svgBlip xmlns:asvg="http://schemas.microsoft.com/office/drawing/2016/SVG/main" r:embed="rId3"/>
              </a:ext>
            </a:extLst>
          </a:blip>
          <a:stretch>
            <a:fillRect/>
          </a:stretch>
        </p:blipFill>
        <p:spPr>
          <a:xfrm>
            <a:off x="376237" y="302478"/>
            <a:ext cx="1459048" cy="888983"/>
          </a:xfrm>
          <a:prstGeom prst="rect">
            <a:avLst/>
          </a:prstGeom>
        </p:spPr>
      </p:pic>
      <p:sp>
        <p:nvSpPr>
          <p:cNvPr id="5" name="Freeform 7">
            <a:extLst>
              <a:ext uri="{FF2B5EF4-FFF2-40B4-BE49-F238E27FC236}">
                <a16:creationId xmlns:a16="http://schemas.microsoft.com/office/drawing/2014/main" id="{6CF6C81D-E3BC-4CCE-B440-FEEF5661DEB6}"/>
              </a:ext>
            </a:extLst>
          </p:cNvPr>
          <p:cNvSpPr/>
          <p:nvPr/>
        </p:nvSpPr>
        <p:spPr>
          <a:xfrm>
            <a:off x="6479506" y="0"/>
            <a:ext cx="5619187" cy="6472735"/>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dirty="0"/>
          </a:p>
        </p:txBody>
      </p:sp>
    </p:spTree>
    <p:extLst>
      <p:ext uri="{BB962C8B-B14F-4D97-AF65-F5344CB8AC3E}">
        <p14:creationId xmlns:p14="http://schemas.microsoft.com/office/powerpoint/2010/main" val="3563126615"/>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4_Title Slide - White / Re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chemeClr val="bg1"/>
                </a:solidFill>
              </a:defRPr>
            </a:lvl1pPr>
          </a:lstStyle>
          <a:p>
            <a:r>
              <a:rPr lang="en-US" noProof="0"/>
              <a:t>Click to edit Master title style</a:t>
            </a:r>
            <a:endParaRPr lang="en-GB" noProof="0" dirty="0"/>
          </a:p>
        </p:txBody>
      </p:sp>
      <p:pic>
        <p:nvPicPr>
          <p:cNvPr id="7" name="Graphic 29">
            <a:extLst>
              <a:ext uri="{FF2B5EF4-FFF2-40B4-BE49-F238E27FC236}">
                <a16:creationId xmlns:a16="http://schemas.microsoft.com/office/drawing/2014/main" id="{E52F5FEA-1CCD-8A49-9999-4F5D278A8EAA}"/>
              </a:ext>
            </a:extLst>
          </p:cNvPr>
          <p:cNvPicPr>
            <a:picLocks noChangeAspect="1"/>
          </p:cNvPicPr>
          <p:nvPr/>
        </p:nvPicPr>
        <p:blipFill>
          <a:blip r:embed="rId2">
            <a:lum bright="100000"/>
            <a:extLst>
              <a:ext uri="{96DAC541-7B7A-43D3-8B79-37D633B846F1}">
                <asvg:svgBlip xmlns:asvg="http://schemas.microsoft.com/office/drawing/2016/SVG/main" r:embed="rId3"/>
              </a:ext>
            </a:extLst>
          </a:blip>
          <a:stretch>
            <a:fillRect/>
          </a:stretch>
        </p:blipFill>
        <p:spPr>
          <a:xfrm>
            <a:off x="376237" y="302478"/>
            <a:ext cx="1459048" cy="888983"/>
          </a:xfrm>
          <a:prstGeom prst="rect">
            <a:avLst/>
          </a:prstGeom>
        </p:spPr>
      </p:pic>
      <p:sp>
        <p:nvSpPr>
          <p:cNvPr id="5" name="Freeform 7">
            <a:extLst>
              <a:ext uri="{FF2B5EF4-FFF2-40B4-BE49-F238E27FC236}">
                <a16:creationId xmlns:a16="http://schemas.microsoft.com/office/drawing/2014/main" id="{6CF6C81D-E3BC-4CCE-B440-FEEF5661DEB6}"/>
              </a:ext>
            </a:extLst>
          </p:cNvPr>
          <p:cNvSpPr/>
          <p:nvPr/>
        </p:nvSpPr>
        <p:spPr>
          <a:xfrm>
            <a:off x="6479506" y="0"/>
            <a:ext cx="5619187" cy="6472735"/>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tx2"/>
          </a:solidFill>
          <a:ln w="6350" cap="flat">
            <a:noFill/>
            <a:prstDash val="solid"/>
            <a:miter/>
          </a:ln>
        </p:spPr>
        <p:txBody>
          <a:bodyPr rtlCol="0" anchor="ctr"/>
          <a:lstStyle/>
          <a:p>
            <a:endParaRPr lang="en-GB" dirty="0"/>
          </a:p>
        </p:txBody>
      </p:sp>
    </p:spTree>
    <p:extLst>
      <p:ext uri="{BB962C8B-B14F-4D97-AF65-F5344CB8AC3E}">
        <p14:creationId xmlns:p14="http://schemas.microsoft.com/office/powerpoint/2010/main" val="206448479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 White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9746"/>
            <a:ext cx="6604609" cy="685800"/>
          </a:xfrm>
        </p:spPr>
        <p:txBody>
          <a:bodyPr/>
          <a:lstStyle>
            <a:lvl1pPr>
              <a:defRPr baseline="0"/>
            </a:lvl1pPr>
          </a:lstStyle>
          <a:p>
            <a:pPr lvl="0"/>
            <a:r>
              <a:rPr lang="en-US" dirty="0"/>
              <a:t>Subtitle here</a:t>
            </a: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Tree>
    <p:extLst>
      <p:ext uri="{BB962C8B-B14F-4D97-AF65-F5344CB8AC3E}">
        <p14:creationId xmlns:p14="http://schemas.microsoft.com/office/powerpoint/2010/main" val="341610785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5_Title Slide - White / Re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chemeClr val="bg1"/>
                </a:solidFill>
              </a:defRPr>
            </a:lvl1pPr>
          </a:lstStyle>
          <a:p>
            <a:r>
              <a:rPr lang="en-US" noProof="0"/>
              <a:t>Click to edit Master title style</a:t>
            </a:r>
            <a:endParaRPr lang="en-GB" noProof="0" dirty="0"/>
          </a:p>
        </p:txBody>
      </p:sp>
      <p:pic>
        <p:nvPicPr>
          <p:cNvPr id="7" name="Graphic 29">
            <a:extLst>
              <a:ext uri="{FF2B5EF4-FFF2-40B4-BE49-F238E27FC236}">
                <a16:creationId xmlns:a16="http://schemas.microsoft.com/office/drawing/2014/main" id="{E52F5FEA-1CCD-8A49-9999-4F5D278A8EAA}"/>
              </a:ext>
            </a:extLst>
          </p:cNvPr>
          <p:cNvPicPr>
            <a:picLocks noChangeAspect="1"/>
          </p:cNvPicPr>
          <p:nvPr/>
        </p:nvPicPr>
        <p:blipFill>
          <a:blip r:embed="rId2">
            <a:lum bright="100000"/>
            <a:extLst>
              <a:ext uri="{96DAC541-7B7A-43D3-8B79-37D633B846F1}">
                <asvg:svgBlip xmlns:asvg="http://schemas.microsoft.com/office/drawing/2016/SVG/main" r:embed="rId3"/>
              </a:ext>
            </a:extLst>
          </a:blip>
          <a:stretch>
            <a:fillRect/>
          </a:stretch>
        </p:blipFill>
        <p:spPr>
          <a:xfrm>
            <a:off x="376237" y="302478"/>
            <a:ext cx="1459048" cy="888983"/>
          </a:xfrm>
          <a:prstGeom prst="rect">
            <a:avLst/>
          </a:prstGeom>
        </p:spPr>
      </p:pic>
      <p:sp>
        <p:nvSpPr>
          <p:cNvPr id="5" name="Freeform 7">
            <a:extLst>
              <a:ext uri="{FF2B5EF4-FFF2-40B4-BE49-F238E27FC236}">
                <a16:creationId xmlns:a16="http://schemas.microsoft.com/office/drawing/2014/main" id="{6CF6C81D-E3BC-4CCE-B440-FEEF5661DEB6}"/>
              </a:ext>
            </a:extLst>
          </p:cNvPr>
          <p:cNvSpPr/>
          <p:nvPr/>
        </p:nvSpPr>
        <p:spPr>
          <a:xfrm>
            <a:off x="6479506" y="0"/>
            <a:ext cx="5619187" cy="6472735"/>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2"/>
          </a:solidFill>
          <a:ln w="6350" cap="flat">
            <a:noFill/>
            <a:prstDash val="solid"/>
            <a:miter/>
          </a:ln>
        </p:spPr>
        <p:txBody>
          <a:bodyPr rtlCol="0" anchor="ctr"/>
          <a:lstStyle/>
          <a:p>
            <a:endParaRPr lang="en-GB" dirty="0"/>
          </a:p>
        </p:txBody>
      </p:sp>
    </p:spTree>
    <p:extLst>
      <p:ext uri="{BB962C8B-B14F-4D97-AF65-F5344CB8AC3E}">
        <p14:creationId xmlns:p14="http://schemas.microsoft.com/office/powerpoint/2010/main" val="149634788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6_Title Slide - White / Re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chemeClr val="bg1"/>
                </a:solidFill>
              </a:defRPr>
            </a:lvl1pPr>
          </a:lstStyle>
          <a:p>
            <a:r>
              <a:rPr lang="en-US" noProof="0"/>
              <a:t>Click to edit Master title style</a:t>
            </a:r>
            <a:endParaRPr lang="en-GB" noProof="0" dirty="0"/>
          </a:p>
        </p:txBody>
      </p:sp>
      <p:pic>
        <p:nvPicPr>
          <p:cNvPr id="7" name="Graphic 29">
            <a:extLst>
              <a:ext uri="{FF2B5EF4-FFF2-40B4-BE49-F238E27FC236}">
                <a16:creationId xmlns:a16="http://schemas.microsoft.com/office/drawing/2014/main" id="{E52F5FEA-1CCD-8A49-9999-4F5D278A8EAA}"/>
              </a:ext>
            </a:extLst>
          </p:cNvPr>
          <p:cNvPicPr>
            <a:picLocks noChangeAspect="1"/>
          </p:cNvPicPr>
          <p:nvPr/>
        </p:nvPicPr>
        <p:blipFill>
          <a:blip r:embed="rId2">
            <a:lum bright="100000"/>
            <a:extLst>
              <a:ext uri="{96DAC541-7B7A-43D3-8B79-37D633B846F1}">
                <asvg:svgBlip xmlns:asvg="http://schemas.microsoft.com/office/drawing/2016/SVG/main" r:embed="rId3"/>
              </a:ext>
            </a:extLst>
          </a:blip>
          <a:stretch>
            <a:fillRect/>
          </a:stretch>
        </p:blipFill>
        <p:spPr>
          <a:xfrm>
            <a:off x="376237" y="302478"/>
            <a:ext cx="1459048" cy="888983"/>
          </a:xfrm>
          <a:prstGeom prst="rect">
            <a:avLst/>
          </a:prstGeom>
        </p:spPr>
      </p:pic>
      <p:sp>
        <p:nvSpPr>
          <p:cNvPr id="5" name="Freeform 7">
            <a:extLst>
              <a:ext uri="{FF2B5EF4-FFF2-40B4-BE49-F238E27FC236}">
                <a16:creationId xmlns:a16="http://schemas.microsoft.com/office/drawing/2014/main" id="{6CF6C81D-E3BC-4CCE-B440-FEEF5661DEB6}"/>
              </a:ext>
            </a:extLst>
          </p:cNvPr>
          <p:cNvSpPr/>
          <p:nvPr/>
        </p:nvSpPr>
        <p:spPr>
          <a:xfrm>
            <a:off x="6479506" y="0"/>
            <a:ext cx="5619187" cy="6472735"/>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3"/>
          </a:solidFill>
          <a:ln w="6350" cap="flat">
            <a:noFill/>
            <a:prstDash val="solid"/>
            <a:miter/>
          </a:ln>
        </p:spPr>
        <p:txBody>
          <a:bodyPr rtlCol="0" anchor="ctr"/>
          <a:lstStyle/>
          <a:p>
            <a:endParaRPr lang="en-GB" dirty="0"/>
          </a:p>
        </p:txBody>
      </p:sp>
    </p:spTree>
    <p:extLst>
      <p:ext uri="{BB962C8B-B14F-4D97-AF65-F5344CB8AC3E}">
        <p14:creationId xmlns:p14="http://schemas.microsoft.com/office/powerpoint/2010/main" val="134586796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7_Title Slide - White / Re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chemeClr val="bg1"/>
                </a:solidFill>
              </a:defRPr>
            </a:lvl1pPr>
          </a:lstStyle>
          <a:p>
            <a:r>
              <a:rPr lang="en-US" noProof="0"/>
              <a:t>Click to edit Master title style</a:t>
            </a:r>
            <a:endParaRPr lang="en-GB" noProof="0" dirty="0"/>
          </a:p>
        </p:txBody>
      </p:sp>
      <p:pic>
        <p:nvPicPr>
          <p:cNvPr id="7" name="Graphic 29">
            <a:extLst>
              <a:ext uri="{FF2B5EF4-FFF2-40B4-BE49-F238E27FC236}">
                <a16:creationId xmlns:a16="http://schemas.microsoft.com/office/drawing/2014/main" id="{E52F5FEA-1CCD-8A49-9999-4F5D278A8EAA}"/>
              </a:ext>
            </a:extLst>
          </p:cNvPr>
          <p:cNvPicPr>
            <a:picLocks noChangeAspect="1"/>
          </p:cNvPicPr>
          <p:nvPr/>
        </p:nvPicPr>
        <p:blipFill>
          <a:blip r:embed="rId2">
            <a:lum bright="100000"/>
            <a:extLst>
              <a:ext uri="{96DAC541-7B7A-43D3-8B79-37D633B846F1}">
                <asvg:svgBlip xmlns:asvg="http://schemas.microsoft.com/office/drawing/2016/SVG/main" r:embed="rId3"/>
              </a:ext>
            </a:extLst>
          </a:blip>
          <a:stretch>
            <a:fillRect/>
          </a:stretch>
        </p:blipFill>
        <p:spPr>
          <a:xfrm>
            <a:off x="376237" y="302478"/>
            <a:ext cx="1459048" cy="888983"/>
          </a:xfrm>
          <a:prstGeom prst="rect">
            <a:avLst/>
          </a:prstGeom>
        </p:spPr>
      </p:pic>
      <p:sp>
        <p:nvSpPr>
          <p:cNvPr id="5" name="Freeform 7">
            <a:extLst>
              <a:ext uri="{FF2B5EF4-FFF2-40B4-BE49-F238E27FC236}">
                <a16:creationId xmlns:a16="http://schemas.microsoft.com/office/drawing/2014/main" id="{6CF6C81D-E3BC-4CCE-B440-FEEF5661DEB6}"/>
              </a:ext>
            </a:extLst>
          </p:cNvPr>
          <p:cNvSpPr/>
          <p:nvPr/>
        </p:nvSpPr>
        <p:spPr>
          <a:xfrm>
            <a:off x="6479506" y="0"/>
            <a:ext cx="5619187" cy="6472735"/>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5"/>
          </a:solidFill>
          <a:ln w="6350" cap="flat">
            <a:noFill/>
            <a:prstDash val="solid"/>
            <a:miter/>
          </a:ln>
        </p:spPr>
        <p:txBody>
          <a:bodyPr rtlCol="0" anchor="ctr"/>
          <a:lstStyle/>
          <a:p>
            <a:endParaRPr lang="en-GB" dirty="0"/>
          </a:p>
        </p:txBody>
      </p:sp>
    </p:spTree>
    <p:extLst>
      <p:ext uri="{BB962C8B-B14F-4D97-AF65-F5344CB8AC3E}">
        <p14:creationId xmlns:p14="http://schemas.microsoft.com/office/powerpoint/2010/main" val="313814941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01 Section Divider">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2"/>
          </a:solidFill>
        </p:spPr>
        <p:txBody>
          <a:bodyPr wrap="square" lIns="0" tIns="0" rIns="0" bIns="0" rtlCol="0"/>
          <a:lstStyle/>
          <a:p>
            <a:endParaRPr sz="1029" dirty="0"/>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1" name="Title 1">
            <a:extLst>
              <a:ext uri="{FF2B5EF4-FFF2-40B4-BE49-F238E27FC236}">
                <a16:creationId xmlns:a16="http://schemas.microsoft.com/office/drawing/2014/main" id="{EBBB6D40-B4C9-8B4A-B2A6-126F64906376}"/>
              </a:ext>
            </a:extLst>
          </p:cNvPr>
          <p:cNvSpPr>
            <a:spLocks noGrp="1"/>
          </p:cNvSpPr>
          <p:nvPr>
            <p:ph type="ctrTitle"/>
          </p:nvPr>
        </p:nvSpPr>
        <p:spPr>
          <a:xfrm>
            <a:off x="384784" y="343368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17706624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2_01 Section Divider">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dirty="0"/>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1" name="Title 1">
            <a:extLst>
              <a:ext uri="{FF2B5EF4-FFF2-40B4-BE49-F238E27FC236}">
                <a16:creationId xmlns:a16="http://schemas.microsoft.com/office/drawing/2014/main" id="{EBBB6D40-B4C9-8B4A-B2A6-126F64906376}"/>
              </a:ext>
            </a:extLst>
          </p:cNvPr>
          <p:cNvSpPr>
            <a:spLocks noGrp="1"/>
          </p:cNvSpPr>
          <p:nvPr>
            <p:ph type="ctrTitle"/>
          </p:nvPr>
        </p:nvSpPr>
        <p:spPr>
          <a:xfrm>
            <a:off x="384784" y="343368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23874445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3_01 Section Divider">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1"/>
          </a:solidFill>
        </p:spPr>
        <p:txBody>
          <a:bodyPr wrap="square" lIns="0" tIns="0" rIns="0" bIns="0" rtlCol="0"/>
          <a:lstStyle/>
          <a:p>
            <a:endParaRPr sz="1029" dirty="0"/>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1" name="Title 1">
            <a:extLst>
              <a:ext uri="{FF2B5EF4-FFF2-40B4-BE49-F238E27FC236}">
                <a16:creationId xmlns:a16="http://schemas.microsoft.com/office/drawing/2014/main" id="{EBBB6D40-B4C9-8B4A-B2A6-126F64906376}"/>
              </a:ext>
            </a:extLst>
          </p:cNvPr>
          <p:cNvSpPr>
            <a:spLocks noGrp="1"/>
          </p:cNvSpPr>
          <p:nvPr>
            <p:ph type="ctrTitle"/>
          </p:nvPr>
        </p:nvSpPr>
        <p:spPr>
          <a:xfrm>
            <a:off x="384784" y="343368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410050093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4_01 Section Divider">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3"/>
          </a:solidFill>
        </p:spPr>
        <p:txBody>
          <a:bodyPr wrap="square" lIns="0" tIns="0" rIns="0" bIns="0" rtlCol="0"/>
          <a:lstStyle/>
          <a:p>
            <a:endParaRPr sz="1029" dirty="0"/>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1" name="Title 1">
            <a:extLst>
              <a:ext uri="{FF2B5EF4-FFF2-40B4-BE49-F238E27FC236}">
                <a16:creationId xmlns:a16="http://schemas.microsoft.com/office/drawing/2014/main" id="{EBBB6D40-B4C9-8B4A-B2A6-126F64906376}"/>
              </a:ext>
            </a:extLst>
          </p:cNvPr>
          <p:cNvSpPr>
            <a:spLocks noGrp="1"/>
          </p:cNvSpPr>
          <p:nvPr>
            <p:ph type="ctrTitle"/>
          </p:nvPr>
        </p:nvSpPr>
        <p:spPr>
          <a:xfrm>
            <a:off x="384784" y="343368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316514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5_01 Section Divider">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dirty="0"/>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1" name="Title 1">
            <a:extLst>
              <a:ext uri="{FF2B5EF4-FFF2-40B4-BE49-F238E27FC236}">
                <a16:creationId xmlns:a16="http://schemas.microsoft.com/office/drawing/2014/main" id="{EBBB6D40-B4C9-8B4A-B2A6-126F64906376}"/>
              </a:ext>
            </a:extLst>
          </p:cNvPr>
          <p:cNvSpPr>
            <a:spLocks noGrp="1"/>
          </p:cNvSpPr>
          <p:nvPr>
            <p:ph type="ctrTitle"/>
          </p:nvPr>
        </p:nvSpPr>
        <p:spPr>
          <a:xfrm>
            <a:off x="384784" y="343368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39382023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6_01 Section Divider">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6"/>
          </a:solidFill>
        </p:spPr>
        <p:txBody>
          <a:bodyPr wrap="square" lIns="0" tIns="0" rIns="0" bIns="0" rtlCol="0"/>
          <a:lstStyle/>
          <a:p>
            <a:endParaRPr sz="1029" dirty="0"/>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1" name="Title 1">
            <a:extLst>
              <a:ext uri="{FF2B5EF4-FFF2-40B4-BE49-F238E27FC236}">
                <a16:creationId xmlns:a16="http://schemas.microsoft.com/office/drawing/2014/main" id="{EBBB6D40-B4C9-8B4A-B2A6-126F64906376}"/>
              </a:ext>
            </a:extLst>
          </p:cNvPr>
          <p:cNvSpPr>
            <a:spLocks noGrp="1"/>
          </p:cNvSpPr>
          <p:nvPr>
            <p:ph type="ctrTitle"/>
          </p:nvPr>
        </p:nvSpPr>
        <p:spPr>
          <a:xfrm>
            <a:off x="384784" y="343368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30273753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6_02 Section Divider">
    <p:bg>
      <p:bgPr>
        <a:solidFill>
          <a:schemeClr val="accent1"/>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3" name="Title 1">
            <a:extLst>
              <a:ext uri="{FF2B5EF4-FFF2-40B4-BE49-F238E27FC236}">
                <a16:creationId xmlns:a16="http://schemas.microsoft.com/office/drawing/2014/main" id="{EBBB6D40-B4C9-8B4A-B2A6-126F64906376}"/>
              </a:ext>
            </a:extLst>
          </p:cNvPr>
          <p:cNvSpPr>
            <a:spLocks noGrp="1"/>
          </p:cNvSpPr>
          <p:nvPr>
            <p:ph type="ctrTitle"/>
          </p:nvPr>
        </p:nvSpPr>
        <p:spPr>
          <a:xfrm>
            <a:off x="376238" y="1756434"/>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 y="1897166"/>
            <a:ext cx="11479292" cy="4960834"/>
          </a:xfrm>
          <a:prstGeom prst="rect">
            <a:avLst/>
          </a:prstGeom>
        </p:spPr>
      </p:pic>
    </p:spTree>
    <p:extLst>
      <p:ext uri="{BB962C8B-B14F-4D97-AF65-F5344CB8AC3E}">
        <p14:creationId xmlns:p14="http://schemas.microsoft.com/office/powerpoint/2010/main" val="2350728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2_Title Slide - White / Re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292069091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03 Section Divider">
    <p:bg>
      <p:bgPr>
        <a:solidFill>
          <a:schemeClr val="accent5"/>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535975"/>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sp>
        <p:nvSpPr>
          <p:cNvPr id="6" name="object 5">
            <a:extLst>
              <a:ext uri="{FF2B5EF4-FFF2-40B4-BE49-F238E27FC236}">
                <a16:creationId xmlns:a16="http://schemas.microsoft.com/office/drawing/2014/main" id="{C5C80FEA-531C-164D-8743-E19D72432D39}"/>
              </a:ext>
            </a:extLst>
          </p:cNvPr>
          <p:cNvSpPr/>
          <p:nvPr/>
        </p:nvSpPr>
        <p:spPr>
          <a:xfrm>
            <a:off x="-101808" y="2674776"/>
            <a:ext cx="11127906" cy="3972573"/>
          </a:xfrm>
          <a:custGeom>
            <a:avLst/>
            <a:gdLst>
              <a:gd name="connsiteX0" fmla="*/ 8673461 w 9245037"/>
              <a:gd name="connsiteY0" fmla="*/ 0 h 1301470"/>
              <a:gd name="connsiteX1" fmla="*/ 8505236 w 9245037"/>
              <a:gd name="connsiteY1" fmla="*/ 0 h 1301470"/>
              <a:gd name="connsiteX2" fmla="*/ 8507088 w 9245037"/>
              <a:gd name="connsiteY2" fmla="*/ 52226 h 1301470"/>
              <a:gd name="connsiteX3" fmla="*/ 8512559 w 9245037"/>
              <a:gd name="connsiteY3" fmla="*/ 103477 h 1301470"/>
              <a:gd name="connsiteX4" fmla="*/ 8521524 w 9245037"/>
              <a:gd name="connsiteY4" fmla="*/ 153629 h 1301470"/>
              <a:gd name="connsiteX5" fmla="*/ 8533859 w 9245037"/>
              <a:gd name="connsiteY5" fmla="*/ 202558 h 1301470"/>
              <a:gd name="connsiteX6" fmla="*/ 8549439 w 9245037"/>
              <a:gd name="connsiteY6" fmla="*/ 250138 h 1301470"/>
              <a:gd name="connsiteX7" fmla="*/ 8568137 w 9245037"/>
              <a:gd name="connsiteY7" fmla="*/ 296245 h 1301470"/>
              <a:gd name="connsiteX8" fmla="*/ 8589830 w 9245037"/>
              <a:gd name="connsiteY8" fmla="*/ 340755 h 1301470"/>
              <a:gd name="connsiteX9" fmla="*/ 8614392 w 9245037"/>
              <a:gd name="connsiteY9" fmla="*/ 383542 h 1301470"/>
              <a:gd name="connsiteX10" fmla="*/ 8641698 w 9245037"/>
              <a:gd name="connsiteY10" fmla="*/ 424483 h 1301470"/>
              <a:gd name="connsiteX11" fmla="*/ 8671623 w 9245037"/>
              <a:gd name="connsiteY11" fmla="*/ 463451 h 1301470"/>
              <a:gd name="connsiteX12" fmla="*/ 8704041 w 9245037"/>
              <a:gd name="connsiteY12" fmla="*/ 500324 h 1301470"/>
              <a:gd name="connsiteX13" fmla="*/ 8738829 w 9245037"/>
              <a:gd name="connsiteY13" fmla="*/ 534976 h 1301470"/>
              <a:gd name="connsiteX14" fmla="*/ 8775861 w 9245037"/>
              <a:gd name="connsiteY14" fmla="*/ 567283 h 1301470"/>
              <a:gd name="connsiteX15" fmla="*/ 0 w 9245037"/>
              <a:gd name="connsiteY15" fmla="*/ 567283 h 1301470"/>
              <a:gd name="connsiteX16" fmla="*/ 5544676 w 9245037"/>
              <a:gd name="connsiteY16" fmla="*/ 734250 h 1301470"/>
              <a:gd name="connsiteX17" fmla="*/ 8775797 w 9245037"/>
              <a:gd name="connsiteY17" fmla="*/ 734250 h 1301470"/>
              <a:gd name="connsiteX18" fmla="*/ 8738779 w 9245037"/>
              <a:gd name="connsiteY18" fmla="*/ 766556 h 1301470"/>
              <a:gd name="connsiteX19" fmla="*/ 8704003 w 9245037"/>
              <a:gd name="connsiteY19" fmla="*/ 801206 h 1301470"/>
              <a:gd name="connsiteX20" fmla="*/ 8671594 w 9245037"/>
              <a:gd name="connsiteY20" fmla="*/ 838075 h 1301470"/>
              <a:gd name="connsiteX21" fmla="*/ 8641677 w 9245037"/>
              <a:gd name="connsiteY21" fmla="*/ 877039 h 1301470"/>
              <a:gd name="connsiteX22" fmla="*/ 8614377 w 9245037"/>
              <a:gd name="connsiteY22" fmla="*/ 917973 h 1301470"/>
              <a:gd name="connsiteX23" fmla="*/ 8589820 w 9245037"/>
              <a:gd name="connsiteY23" fmla="*/ 960755 h 1301470"/>
              <a:gd name="connsiteX24" fmla="*/ 8568131 w 9245037"/>
              <a:gd name="connsiteY24" fmla="*/ 1005257 h 1301470"/>
              <a:gd name="connsiteX25" fmla="*/ 8549435 w 9245037"/>
              <a:gd name="connsiteY25" fmla="*/ 1051358 h 1301470"/>
              <a:gd name="connsiteX26" fmla="*/ 8533857 w 9245037"/>
              <a:gd name="connsiteY26" fmla="*/ 1098932 h 1301470"/>
              <a:gd name="connsiteX27" fmla="*/ 8521524 w 9245037"/>
              <a:gd name="connsiteY27" fmla="*/ 1147854 h 1301470"/>
              <a:gd name="connsiteX28" fmla="*/ 8512559 w 9245037"/>
              <a:gd name="connsiteY28" fmla="*/ 1198001 h 1301470"/>
              <a:gd name="connsiteX29" fmla="*/ 8507088 w 9245037"/>
              <a:gd name="connsiteY29" fmla="*/ 1249248 h 1301470"/>
              <a:gd name="connsiteX30" fmla="*/ 8505236 w 9245037"/>
              <a:gd name="connsiteY30" fmla="*/ 1301470 h 1301470"/>
              <a:gd name="connsiteX31" fmla="*/ 8673461 w 9245037"/>
              <a:gd name="connsiteY31" fmla="*/ 1301470 h 1301470"/>
              <a:gd name="connsiteX32" fmla="*/ 8675562 w 9245037"/>
              <a:gd name="connsiteY32" fmla="*/ 1252598 h 1301470"/>
              <a:gd name="connsiteX33" fmla="*/ 8681752 w 9245037"/>
              <a:gd name="connsiteY33" fmla="*/ 1204867 h 1301470"/>
              <a:gd name="connsiteX34" fmla="*/ 8691858 w 9245037"/>
              <a:gd name="connsiteY34" fmla="*/ 1158448 h 1301470"/>
              <a:gd name="connsiteX35" fmla="*/ 8705706 w 9245037"/>
              <a:gd name="connsiteY35" fmla="*/ 1113513 h 1301470"/>
              <a:gd name="connsiteX36" fmla="*/ 8723124 w 9245037"/>
              <a:gd name="connsiteY36" fmla="*/ 1070235 h 1301470"/>
              <a:gd name="connsiteX37" fmla="*/ 8743939 w 9245037"/>
              <a:gd name="connsiteY37" fmla="*/ 1028783 h 1301470"/>
              <a:gd name="connsiteX38" fmla="*/ 8767978 w 9245037"/>
              <a:gd name="connsiteY38" fmla="*/ 989330 h 1301470"/>
              <a:gd name="connsiteX39" fmla="*/ 8795069 w 9245037"/>
              <a:gd name="connsiteY39" fmla="*/ 952048 h 1301470"/>
              <a:gd name="connsiteX40" fmla="*/ 8825038 w 9245037"/>
              <a:gd name="connsiteY40" fmla="*/ 917108 h 1301470"/>
              <a:gd name="connsiteX41" fmla="*/ 8857713 w 9245037"/>
              <a:gd name="connsiteY41" fmla="*/ 884681 h 1301470"/>
              <a:gd name="connsiteX42" fmla="*/ 8892921 w 9245037"/>
              <a:gd name="connsiteY42" fmla="*/ 854939 h 1301470"/>
              <a:gd name="connsiteX43" fmla="*/ 8930489 w 9245037"/>
              <a:gd name="connsiteY43" fmla="*/ 828053 h 1301470"/>
              <a:gd name="connsiteX44" fmla="*/ 8970245 w 9245037"/>
              <a:gd name="connsiteY44" fmla="*/ 804196 h 1301470"/>
              <a:gd name="connsiteX45" fmla="*/ 9012015 w 9245037"/>
              <a:gd name="connsiteY45" fmla="*/ 783538 h 1301470"/>
              <a:gd name="connsiteX46" fmla="*/ 9055627 w 9245037"/>
              <a:gd name="connsiteY46" fmla="*/ 766252 h 1301470"/>
              <a:gd name="connsiteX47" fmla="*/ 9100908 w 9245037"/>
              <a:gd name="connsiteY47" fmla="*/ 752508 h 1301470"/>
              <a:gd name="connsiteX48" fmla="*/ 9147685 w 9245037"/>
              <a:gd name="connsiteY48" fmla="*/ 742479 h 1301470"/>
              <a:gd name="connsiteX49" fmla="*/ 9195786 w 9245037"/>
              <a:gd name="connsiteY49" fmla="*/ 736336 h 1301470"/>
              <a:gd name="connsiteX50" fmla="*/ 9245037 w 9245037"/>
              <a:gd name="connsiteY50" fmla="*/ 734250 h 1301470"/>
              <a:gd name="connsiteX51" fmla="*/ 9245037 w 9245037"/>
              <a:gd name="connsiteY51" fmla="*/ 567283 h 1301470"/>
              <a:gd name="connsiteX52" fmla="*/ 9195786 w 9245037"/>
              <a:gd name="connsiteY52" fmla="*/ 565197 h 1301470"/>
              <a:gd name="connsiteX53" fmla="*/ 9147685 w 9245037"/>
              <a:gd name="connsiteY53" fmla="*/ 559052 h 1301470"/>
              <a:gd name="connsiteX54" fmla="*/ 9100908 w 9245037"/>
              <a:gd name="connsiteY54" fmla="*/ 549020 h 1301470"/>
              <a:gd name="connsiteX55" fmla="*/ 9055627 w 9245037"/>
              <a:gd name="connsiteY55" fmla="*/ 535274 h 1301470"/>
              <a:gd name="connsiteX56" fmla="*/ 9012015 w 9245037"/>
              <a:gd name="connsiteY56" fmla="*/ 517984 h 1301470"/>
              <a:gd name="connsiteX57" fmla="*/ 8970245 w 9245037"/>
              <a:gd name="connsiteY57" fmla="*/ 497322 h 1301470"/>
              <a:gd name="connsiteX58" fmla="*/ 8930489 w 9245037"/>
              <a:gd name="connsiteY58" fmla="*/ 473460 h 1301470"/>
              <a:gd name="connsiteX59" fmla="*/ 8892921 w 9245037"/>
              <a:gd name="connsiteY59" fmla="*/ 446570 h 1301470"/>
              <a:gd name="connsiteX60" fmla="*/ 8857713 w 9245037"/>
              <a:gd name="connsiteY60" fmla="*/ 416823 h 1301470"/>
              <a:gd name="connsiteX61" fmla="*/ 8825038 w 9245037"/>
              <a:gd name="connsiteY61" fmla="*/ 384391 h 1301470"/>
              <a:gd name="connsiteX62" fmla="*/ 8795069 w 9245037"/>
              <a:gd name="connsiteY62" fmla="*/ 349446 h 1301470"/>
              <a:gd name="connsiteX63" fmla="*/ 8767978 w 9245037"/>
              <a:gd name="connsiteY63" fmla="*/ 312159 h 1301470"/>
              <a:gd name="connsiteX64" fmla="*/ 8743939 w 9245037"/>
              <a:gd name="connsiteY64" fmla="*/ 272701 h 1301470"/>
              <a:gd name="connsiteX65" fmla="*/ 8723124 w 9245037"/>
              <a:gd name="connsiteY65" fmla="*/ 231246 h 1301470"/>
              <a:gd name="connsiteX66" fmla="*/ 8705706 w 9245037"/>
              <a:gd name="connsiteY66" fmla="*/ 187963 h 1301470"/>
              <a:gd name="connsiteX67" fmla="*/ 8691858 w 9245037"/>
              <a:gd name="connsiteY67" fmla="*/ 143026 h 1301470"/>
              <a:gd name="connsiteX68" fmla="*/ 8681752 w 9245037"/>
              <a:gd name="connsiteY68" fmla="*/ 96605 h 1301470"/>
              <a:gd name="connsiteX69" fmla="*/ 8675562 w 9245037"/>
              <a:gd name="connsiteY69" fmla="*/ 48872 h 1301470"/>
              <a:gd name="connsiteX70" fmla="*/ 8673461 w 9245037"/>
              <a:gd name="connsiteY70" fmla="*/ 0 h 1301470"/>
              <a:gd name="connsiteX0" fmla="*/ 3396821 w 3968397"/>
              <a:gd name="connsiteY0" fmla="*/ 0 h 1301470"/>
              <a:gd name="connsiteX1" fmla="*/ 3228596 w 3968397"/>
              <a:gd name="connsiteY1" fmla="*/ 0 h 1301470"/>
              <a:gd name="connsiteX2" fmla="*/ 3230448 w 3968397"/>
              <a:gd name="connsiteY2" fmla="*/ 52226 h 1301470"/>
              <a:gd name="connsiteX3" fmla="*/ 3235919 w 3968397"/>
              <a:gd name="connsiteY3" fmla="*/ 103477 h 1301470"/>
              <a:gd name="connsiteX4" fmla="*/ 3244884 w 3968397"/>
              <a:gd name="connsiteY4" fmla="*/ 153629 h 1301470"/>
              <a:gd name="connsiteX5" fmla="*/ 3257219 w 3968397"/>
              <a:gd name="connsiteY5" fmla="*/ 202558 h 1301470"/>
              <a:gd name="connsiteX6" fmla="*/ 3272799 w 3968397"/>
              <a:gd name="connsiteY6" fmla="*/ 250138 h 1301470"/>
              <a:gd name="connsiteX7" fmla="*/ 3291497 w 3968397"/>
              <a:gd name="connsiteY7" fmla="*/ 296245 h 1301470"/>
              <a:gd name="connsiteX8" fmla="*/ 3313190 w 3968397"/>
              <a:gd name="connsiteY8" fmla="*/ 340755 h 1301470"/>
              <a:gd name="connsiteX9" fmla="*/ 3337752 w 3968397"/>
              <a:gd name="connsiteY9" fmla="*/ 383542 h 1301470"/>
              <a:gd name="connsiteX10" fmla="*/ 3365058 w 3968397"/>
              <a:gd name="connsiteY10" fmla="*/ 424483 h 1301470"/>
              <a:gd name="connsiteX11" fmla="*/ 3394983 w 3968397"/>
              <a:gd name="connsiteY11" fmla="*/ 463451 h 1301470"/>
              <a:gd name="connsiteX12" fmla="*/ 3427401 w 3968397"/>
              <a:gd name="connsiteY12" fmla="*/ 500324 h 1301470"/>
              <a:gd name="connsiteX13" fmla="*/ 3462189 w 3968397"/>
              <a:gd name="connsiteY13" fmla="*/ 534976 h 1301470"/>
              <a:gd name="connsiteX14" fmla="*/ 3499221 w 3968397"/>
              <a:gd name="connsiteY14" fmla="*/ 567283 h 1301470"/>
              <a:gd name="connsiteX15" fmla="*/ 0 w 3968397"/>
              <a:gd name="connsiteY15" fmla="*/ 562027 h 1301470"/>
              <a:gd name="connsiteX16" fmla="*/ 268036 w 3968397"/>
              <a:gd name="connsiteY16" fmla="*/ 734250 h 1301470"/>
              <a:gd name="connsiteX17" fmla="*/ 3499157 w 3968397"/>
              <a:gd name="connsiteY17" fmla="*/ 734250 h 1301470"/>
              <a:gd name="connsiteX18" fmla="*/ 3462139 w 3968397"/>
              <a:gd name="connsiteY18" fmla="*/ 766556 h 1301470"/>
              <a:gd name="connsiteX19" fmla="*/ 3427363 w 3968397"/>
              <a:gd name="connsiteY19" fmla="*/ 801206 h 1301470"/>
              <a:gd name="connsiteX20" fmla="*/ 3394954 w 3968397"/>
              <a:gd name="connsiteY20" fmla="*/ 838075 h 1301470"/>
              <a:gd name="connsiteX21" fmla="*/ 3365037 w 3968397"/>
              <a:gd name="connsiteY21" fmla="*/ 877039 h 1301470"/>
              <a:gd name="connsiteX22" fmla="*/ 3337737 w 3968397"/>
              <a:gd name="connsiteY22" fmla="*/ 917973 h 1301470"/>
              <a:gd name="connsiteX23" fmla="*/ 3313180 w 3968397"/>
              <a:gd name="connsiteY23" fmla="*/ 960755 h 1301470"/>
              <a:gd name="connsiteX24" fmla="*/ 3291491 w 3968397"/>
              <a:gd name="connsiteY24" fmla="*/ 1005257 h 1301470"/>
              <a:gd name="connsiteX25" fmla="*/ 3272795 w 3968397"/>
              <a:gd name="connsiteY25" fmla="*/ 1051358 h 1301470"/>
              <a:gd name="connsiteX26" fmla="*/ 3257217 w 3968397"/>
              <a:gd name="connsiteY26" fmla="*/ 1098932 h 1301470"/>
              <a:gd name="connsiteX27" fmla="*/ 3244884 w 3968397"/>
              <a:gd name="connsiteY27" fmla="*/ 1147854 h 1301470"/>
              <a:gd name="connsiteX28" fmla="*/ 3235919 w 3968397"/>
              <a:gd name="connsiteY28" fmla="*/ 1198001 h 1301470"/>
              <a:gd name="connsiteX29" fmla="*/ 3230448 w 3968397"/>
              <a:gd name="connsiteY29" fmla="*/ 1249248 h 1301470"/>
              <a:gd name="connsiteX30" fmla="*/ 3228596 w 3968397"/>
              <a:gd name="connsiteY30" fmla="*/ 1301470 h 1301470"/>
              <a:gd name="connsiteX31" fmla="*/ 3396821 w 3968397"/>
              <a:gd name="connsiteY31" fmla="*/ 1301470 h 1301470"/>
              <a:gd name="connsiteX32" fmla="*/ 3398922 w 3968397"/>
              <a:gd name="connsiteY32" fmla="*/ 1252598 h 1301470"/>
              <a:gd name="connsiteX33" fmla="*/ 3405112 w 3968397"/>
              <a:gd name="connsiteY33" fmla="*/ 1204867 h 1301470"/>
              <a:gd name="connsiteX34" fmla="*/ 3415218 w 3968397"/>
              <a:gd name="connsiteY34" fmla="*/ 1158448 h 1301470"/>
              <a:gd name="connsiteX35" fmla="*/ 3429066 w 3968397"/>
              <a:gd name="connsiteY35" fmla="*/ 1113513 h 1301470"/>
              <a:gd name="connsiteX36" fmla="*/ 3446484 w 3968397"/>
              <a:gd name="connsiteY36" fmla="*/ 1070235 h 1301470"/>
              <a:gd name="connsiteX37" fmla="*/ 3467299 w 3968397"/>
              <a:gd name="connsiteY37" fmla="*/ 1028783 h 1301470"/>
              <a:gd name="connsiteX38" fmla="*/ 3491338 w 3968397"/>
              <a:gd name="connsiteY38" fmla="*/ 989330 h 1301470"/>
              <a:gd name="connsiteX39" fmla="*/ 3518429 w 3968397"/>
              <a:gd name="connsiteY39" fmla="*/ 952048 h 1301470"/>
              <a:gd name="connsiteX40" fmla="*/ 3548398 w 3968397"/>
              <a:gd name="connsiteY40" fmla="*/ 917108 h 1301470"/>
              <a:gd name="connsiteX41" fmla="*/ 3581073 w 3968397"/>
              <a:gd name="connsiteY41" fmla="*/ 884681 h 1301470"/>
              <a:gd name="connsiteX42" fmla="*/ 3616281 w 3968397"/>
              <a:gd name="connsiteY42" fmla="*/ 854939 h 1301470"/>
              <a:gd name="connsiteX43" fmla="*/ 3653849 w 3968397"/>
              <a:gd name="connsiteY43" fmla="*/ 828053 h 1301470"/>
              <a:gd name="connsiteX44" fmla="*/ 3693605 w 3968397"/>
              <a:gd name="connsiteY44" fmla="*/ 804196 h 1301470"/>
              <a:gd name="connsiteX45" fmla="*/ 3735375 w 3968397"/>
              <a:gd name="connsiteY45" fmla="*/ 783538 h 1301470"/>
              <a:gd name="connsiteX46" fmla="*/ 3778987 w 3968397"/>
              <a:gd name="connsiteY46" fmla="*/ 766252 h 1301470"/>
              <a:gd name="connsiteX47" fmla="*/ 3824268 w 3968397"/>
              <a:gd name="connsiteY47" fmla="*/ 752508 h 1301470"/>
              <a:gd name="connsiteX48" fmla="*/ 3871045 w 3968397"/>
              <a:gd name="connsiteY48" fmla="*/ 742479 h 1301470"/>
              <a:gd name="connsiteX49" fmla="*/ 3919146 w 3968397"/>
              <a:gd name="connsiteY49" fmla="*/ 736336 h 1301470"/>
              <a:gd name="connsiteX50" fmla="*/ 3968397 w 3968397"/>
              <a:gd name="connsiteY50" fmla="*/ 734250 h 1301470"/>
              <a:gd name="connsiteX51" fmla="*/ 3968397 w 3968397"/>
              <a:gd name="connsiteY51" fmla="*/ 567283 h 1301470"/>
              <a:gd name="connsiteX52" fmla="*/ 3919146 w 3968397"/>
              <a:gd name="connsiteY52" fmla="*/ 565197 h 1301470"/>
              <a:gd name="connsiteX53" fmla="*/ 3871045 w 3968397"/>
              <a:gd name="connsiteY53" fmla="*/ 559052 h 1301470"/>
              <a:gd name="connsiteX54" fmla="*/ 3824268 w 3968397"/>
              <a:gd name="connsiteY54" fmla="*/ 549020 h 1301470"/>
              <a:gd name="connsiteX55" fmla="*/ 3778987 w 3968397"/>
              <a:gd name="connsiteY55" fmla="*/ 535274 h 1301470"/>
              <a:gd name="connsiteX56" fmla="*/ 3735375 w 3968397"/>
              <a:gd name="connsiteY56" fmla="*/ 517984 h 1301470"/>
              <a:gd name="connsiteX57" fmla="*/ 3693605 w 3968397"/>
              <a:gd name="connsiteY57" fmla="*/ 497322 h 1301470"/>
              <a:gd name="connsiteX58" fmla="*/ 3653849 w 3968397"/>
              <a:gd name="connsiteY58" fmla="*/ 473460 h 1301470"/>
              <a:gd name="connsiteX59" fmla="*/ 3616281 w 3968397"/>
              <a:gd name="connsiteY59" fmla="*/ 446570 h 1301470"/>
              <a:gd name="connsiteX60" fmla="*/ 3581073 w 3968397"/>
              <a:gd name="connsiteY60" fmla="*/ 416823 h 1301470"/>
              <a:gd name="connsiteX61" fmla="*/ 3548398 w 3968397"/>
              <a:gd name="connsiteY61" fmla="*/ 384391 h 1301470"/>
              <a:gd name="connsiteX62" fmla="*/ 3518429 w 3968397"/>
              <a:gd name="connsiteY62" fmla="*/ 349446 h 1301470"/>
              <a:gd name="connsiteX63" fmla="*/ 3491338 w 3968397"/>
              <a:gd name="connsiteY63" fmla="*/ 312159 h 1301470"/>
              <a:gd name="connsiteX64" fmla="*/ 3467299 w 3968397"/>
              <a:gd name="connsiteY64" fmla="*/ 272701 h 1301470"/>
              <a:gd name="connsiteX65" fmla="*/ 3446484 w 3968397"/>
              <a:gd name="connsiteY65" fmla="*/ 231246 h 1301470"/>
              <a:gd name="connsiteX66" fmla="*/ 3429066 w 3968397"/>
              <a:gd name="connsiteY66" fmla="*/ 187963 h 1301470"/>
              <a:gd name="connsiteX67" fmla="*/ 3415218 w 3968397"/>
              <a:gd name="connsiteY67" fmla="*/ 143026 h 1301470"/>
              <a:gd name="connsiteX68" fmla="*/ 3405112 w 3968397"/>
              <a:gd name="connsiteY68" fmla="*/ 96605 h 1301470"/>
              <a:gd name="connsiteX69" fmla="*/ 3398922 w 3968397"/>
              <a:gd name="connsiteY69" fmla="*/ 48872 h 1301470"/>
              <a:gd name="connsiteX70" fmla="*/ 3396821 w 3968397"/>
              <a:gd name="connsiteY70" fmla="*/ 0 h 1301470"/>
              <a:gd name="connsiteX0" fmla="*/ 3128785 w 3700361"/>
              <a:gd name="connsiteY0" fmla="*/ 0 h 1301470"/>
              <a:gd name="connsiteX1" fmla="*/ 2960560 w 3700361"/>
              <a:gd name="connsiteY1" fmla="*/ 0 h 1301470"/>
              <a:gd name="connsiteX2" fmla="*/ 2962412 w 3700361"/>
              <a:gd name="connsiteY2" fmla="*/ 52226 h 1301470"/>
              <a:gd name="connsiteX3" fmla="*/ 2967883 w 3700361"/>
              <a:gd name="connsiteY3" fmla="*/ 103477 h 1301470"/>
              <a:gd name="connsiteX4" fmla="*/ 2976848 w 3700361"/>
              <a:gd name="connsiteY4" fmla="*/ 153629 h 1301470"/>
              <a:gd name="connsiteX5" fmla="*/ 2989183 w 3700361"/>
              <a:gd name="connsiteY5" fmla="*/ 202558 h 1301470"/>
              <a:gd name="connsiteX6" fmla="*/ 3004763 w 3700361"/>
              <a:gd name="connsiteY6" fmla="*/ 250138 h 1301470"/>
              <a:gd name="connsiteX7" fmla="*/ 3023461 w 3700361"/>
              <a:gd name="connsiteY7" fmla="*/ 296245 h 1301470"/>
              <a:gd name="connsiteX8" fmla="*/ 3045154 w 3700361"/>
              <a:gd name="connsiteY8" fmla="*/ 340755 h 1301470"/>
              <a:gd name="connsiteX9" fmla="*/ 3069716 w 3700361"/>
              <a:gd name="connsiteY9" fmla="*/ 383542 h 1301470"/>
              <a:gd name="connsiteX10" fmla="*/ 3097022 w 3700361"/>
              <a:gd name="connsiteY10" fmla="*/ 424483 h 1301470"/>
              <a:gd name="connsiteX11" fmla="*/ 3126947 w 3700361"/>
              <a:gd name="connsiteY11" fmla="*/ 463451 h 1301470"/>
              <a:gd name="connsiteX12" fmla="*/ 3159365 w 3700361"/>
              <a:gd name="connsiteY12" fmla="*/ 500324 h 1301470"/>
              <a:gd name="connsiteX13" fmla="*/ 3194153 w 3700361"/>
              <a:gd name="connsiteY13" fmla="*/ 534976 h 1301470"/>
              <a:gd name="connsiteX14" fmla="*/ 3231185 w 3700361"/>
              <a:gd name="connsiteY14" fmla="*/ 567283 h 1301470"/>
              <a:gd name="connsiteX15" fmla="*/ 57584 w 3700361"/>
              <a:gd name="connsiteY15" fmla="*/ 567237 h 1301470"/>
              <a:gd name="connsiteX16" fmla="*/ 0 w 3700361"/>
              <a:gd name="connsiteY16" fmla="*/ 734250 h 1301470"/>
              <a:gd name="connsiteX17" fmla="*/ 3231121 w 3700361"/>
              <a:gd name="connsiteY17" fmla="*/ 734250 h 1301470"/>
              <a:gd name="connsiteX18" fmla="*/ 3194103 w 3700361"/>
              <a:gd name="connsiteY18" fmla="*/ 766556 h 1301470"/>
              <a:gd name="connsiteX19" fmla="*/ 3159327 w 3700361"/>
              <a:gd name="connsiteY19" fmla="*/ 801206 h 1301470"/>
              <a:gd name="connsiteX20" fmla="*/ 3126918 w 3700361"/>
              <a:gd name="connsiteY20" fmla="*/ 838075 h 1301470"/>
              <a:gd name="connsiteX21" fmla="*/ 3097001 w 3700361"/>
              <a:gd name="connsiteY21" fmla="*/ 877039 h 1301470"/>
              <a:gd name="connsiteX22" fmla="*/ 3069701 w 3700361"/>
              <a:gd name="connsiteY22" fmla="*/ 917973 h 1301470"/>
              <a:gd name="connsiteX23" fmla="*/ 3045144 w 3700361"/>
              <a:gd name="connsiteY23" fmla="*/ 960755 h 1301470"/>
              <a:gd name="connsiteX24" fmla="*/ 3023455 w 3700361"/>
              <a:gd name="connsiteY24" fmla="*/ 1005257 h 1301470"/>
              <a:gd name="connsiteX25" fmla="*/ 3004759 w 3700361"/>
              <a:gd name="connsiteY25" fmla="*/ 1051358 h 1301470"/>
              <a:gd name="connsiteX26" fmla="*/ 2989181 w 3700361"/>
              <a:gd name="connsiteY26" fmla="*/ 1098932 h 1301470"/>
              <a:gd name="connsiteX27" fmla="*/ 2976848 w 3700361"/>
              <a:gd name="connsiteY27" fmla="*/ 1147854 h 1301470"/>
              <a:gd name="connsiteX28" fmla="*/ 2967883 w 3700361"/>
              <a:gd name="connsiteY28" fmla="*/ 1198001 h 1301470"/>
              <a:gd name="connsiteX29" fmla="*/ 2962412 w 3700361"/>
              <a:gd name="connsiteY29" fmla="*/ 1249248 h 1301470"/>
              <a:gd name="connsiteX30" fmla="*/ 2960560 w 3700361"/>
              <a:gd name="connsiteY30" fmla="*/ 1301470 h 1301470"/>
              <a:gd name="connsiteX31" fmla="*/ 3128785 w 3700361"/>
              <a:gd name="connsiteY31" fmla="*/ 1301470 h 1301470"/>
              <a:gd name="connsiteX32" fmla="*/ 3130886 w 3700361"/>
              <a:gd name="connsiteY32" fmla="*/ 1252598 h 1301470"/>
              <a:gd name="connsiteX33" fmla="*/ 3137076 w 3700361"/>
              <a:gd name="connsiteY33" fmla="*/ 1204867 h 1301470"/>
              <a:gd name="connsiteX34" fmla="*/ 3147182 w 3700361"/>
              <a:gd name="connsiteY34" fmla="*/ 1158448 h 1301470"/>
              <a:gd name="connsiteX35" fmla="*/ 3161030 w 3700361"/>
              <a:gd name="connsiteY35" fmla="*/ 1113513 h 1301470"/>
              <a:gd name="connsiteX36" fmla="*/ 3178448 w 3700361"/>
              <a:gd name="connsiteY36" fmla="*/ 1070235 h 1301470"/>
              <a:gd name="connsiteX37" fmla="*/ 3199263 w 3700361"/>
              <a:gd name="connsiteY37" fmla="*/ 1028783 h 1301470"/>
              <a:gd name="connsiteX38" fmla="*/ 3223302 w 3700361"/>
              <a:gd name="connsiteY38" fmla="*/ 989330 h 1301470"/>
              <a:gd name="connsiteX39" fmla="*/ 3250393 w 3700361"/>
              <a:gd name="connsiteY39" fmla="*/ 952048 h 1301470"/>
              <a:gd name="connsiteX40" fmla="*/ 3280362 w 3700361"/>
              <a:gd name="connsiteY40" fmla="*/ 917108 h 1301470"/>
              <a:gd name="connsiteX41" fmla="*/ 3313037 w 3700361"/>
              <a:gd name="connsiteY41" fmla="*/ 884681 h 1301470"/>
              <a:gd name="connsiteX42" fmla="*/ 3348245 w 3700361"/>
              <a:gd name="connsiteY42" fmla="*/ 854939 h 1301470"/>
              <a:gd name="connsiteX43" fmla="*/ 3385813 w 3700361"/>
              <a:gd name="connsiteY43" fmla="*/ 828053 h 1301470"/>
              <a:gd name="connsiteX44" fmla="*/ 3425569 w 3700361"/>
              <a:gd name="connsiteY44" fmla="*/ 804196 h 1301470"/>
              <a:gd name="connsiteX45" fmla="*/ 3467339 w 3700361"/>
              <a:gd name="connsiteY45" fmla="*/ 783538 h 1301470"/>
              <a:gd name="connsiteX46" fmla="*/ 3510951 w 3700361"/>
              <a:gd name="connsiteY46" fmla="*/ 766252 h 1301470"/>
              <a:gd name="connsiteX47" fmla="*/ 3556232 w 3700361"/>
              <a:gd name="connsiteY47" fmla="*/ 752508 h 1301470"/>
              <a:gd name="connsiteX48" fmla="*/ 3603009 w 3700361"/>
              <a:gd name="connsiteY48" fmla="*/ 742479 h 1301470"/>
              <a:gd name="connsiteX49" fmla="*/ 3651110 w 3700361"/>
              <a:gd name="connsiteY49" fmla="*/ 736336 h 1301470"/>
              <a:gd name="connsiteX50" fmla="*/ 3700361 w 3700361"/>
              <a:gd name="connsiteY50" fmla="*/ 734250 h 1301470"/>
              <a:gd name="connsiteX51" fmla="*/ 3700361 w 3700361"/>
              <a:gd name="connsiteY51" fmla="*/ 567283 h 1301470"/>
              <a:gd name="connsiteX52" fmla="*/ 3651110 w 3700361"/>
              <a:gd name="connsiteY52" fmla="*/ 565197 h 1301470"/>
              <a:gd name="connsiteX53" fmla="*/ 3603009 w 3700361"/>
              <a:gd name="connsiteY53" fmla="*/ 559052 h 1301470"/>
              <a:gd name="connsiteX54" fmla="*/ 3556232 w 3700361"/>
              <a:gd name="connsiteY54" fmla="*/ 549020 h 1301470"/>
              <a:gd name="connsiteX55" fmla="*/ 3510951 w 3700361"/>
              <a:gd name="connsiteY55" fmla="*/ 535274 h 1301470"/>
              <a:gd name="connsiteX56" fmla="*/ 3467339 w 3700361"/>
              <a:gd name="connsiteY56" fmla="*/ 517984 h 1301470"/>
              <a:gd name="connsiteX57" fmla="*/ 3425569 w 3700361"/>
              <a:gd name="connsiteY57" fmla="*/ 497322 h 1301470"/>
              <a:gd name="connsiteX58" fmla="*/ 3385813 w 3700361"/>
              <a:gd name="connsiteY58" fmla="*/ 473460 h 1301470"/>
              <a:gd name="connsiteX59" fmla="*/ 3348245 w 3700361"/>
              <a:gd name="connsiteY59" fmla="*/ 446570 h 1301470"/>
              <a:gd name="connsiteX60" fmla="*/ 3313037 w 3700361"/>
              <a:gd name="connsiteY60" fmla="*/ 416823 h 1301470"/>
              <a:gd name="connsiteX61" fmla="*/ 3280362 w 3700361"/>
              <a:gd name="connsiteY61" fmla="*/ 384391 h 1301470"/>
              <a:gd name="connsiteX62" fmla="*/ 3250393 w 3700361"/>
              <a:gd name="connsiteY62" fmla="*/ 349446 h 1301470"/>
              <a:gd name="connsiteX63" fmla="*/ 3223302 w 3700361"/>
              <a:gd name="connsiteY63" fmla="*/ 312159 h 1301470"/>
              <a:gd name="connsiteX64" fmla="*/ 3199263 w 3700361"/>
              <a:gd name="connsiteY64" fmla="*/ 272701 h 1301470"/>
              <a:gd name="connsiteX65" fmla="*/ 3178448 w 3700361"/>
              <a:gd name="connsiteY65" fmla="*/ 231246 h 1301470"/>
              <a:gd name="connsiteX66" fmla="*/ 3161030 w 3700361"/>
              <a:gd name="connsiteY66" fmla="*/ 187963 h 1301470"/>
              <a:gd name="connsiteX67" fmla="*/ 3147182 w 3700361"/>
              <a:gd name="connsiteY67" fmla="*/ 143026 h 1301470"/>
              <a:gd name="connsiteX68" fmla="*/ 3137076 w 3700361"/>
              <a:gd name="connsiteY68" fmla="*/ 96605 h 1301470"/>
              <a:gd name="connsiteX69" fmla="*/ 3130886 w 3700361"/>
              <a:gd name="connsiteY69" fmla="*/ 48872 h 1301470"/>
              <a:gd name="connsiteX70" fmla="*/ 3128785 w 3700361"/>
              <a:gd name="connsiteY70" fmla="*/ 0 h 1301470"/>
              <a:gd name="connsiteX0" fmla="*/ 3074081 w 3645657"/>
              <a:gd name="connsiteY0" fmla="*/ 0 h 1301470"/>
              <a:gd name="connsiteX1" fmla="*/ 2905856 w 3645657"/>
              <a:gd name="connsiteY1" fmla="*/ 0 h 1301470"/>
              <a:gd name="connsiteX2" fmla="*/ 2907708 w 3645657"/>
              <a:gd name="connsiteY2" fmla="*/ 52226 h 1301470"/>
              <a:gd name="connsiteX3" fmla="*/ 2913179 w 3645657"/>
              <a:gd name="connsiteY3" fmla="*/ 103477 h 1301470"/>
              <a:gd name="connsiteX4" fmla="*/ 2922144 w 3645657"/>
              <a:gd name="connsiteY4" fmla="*/ 153629 h 1301470"/>
              <a:gd name="connsiteX5" fmla="*/ 2934479 w 3645657"/>
              <a:gd name="connsiteY5" fmla="*/ 202558 h 1301470"/>
              <a:gd name="connsiteX6" fmla="*/ 2950059 w 3645657"/>
              <a:gd name="connsiteY6" fmla="*/ 250138 h 1301470"/>
              <a:gd name="connsiteX7" fmla="*/ 2968757 w 3645657"/>
              <a:gd name="connsiteY7" fmla="*/ 296245 h 1301470"/>
              <a:gd name="connsiteX8" fmla="*/ 2990450 w 3645657"/>
              <a:gd name="connsiteY8" fmla="*/ 340755 h 1301470"/>
              <a:gd name="connsiteX9" fmla="*/ 3015012 w 3645657"/>
              <a:gd name="connsiteY9" fmla="*/ 383542 h 1301470"/>
              <a:gd name="connsiteX10" fmla="*/ 3042318 w 3645657"/>
              <a:gd name="connsiteY10" fmla="*/ 424483 h 1301470"/>
              <a:gd name="connsiteX11" fmla="*/ 3072243 w 3645657"/>
              <a:gd name="connsiteY11" fmla="*/ 463451 h 1301470"/>
              <a:gd name="connsiteX12" fmla="*/ 3104661 w 3645657"/>
              <a:gd name="connsiteY12" fmla="*/ 500324 h 1301470"/>
              <a:gd name="connsiteX13" fmla="*/ 3139449 w 3645657"/>
              <a:gd name="connsiteY13" fmla="*/ 534976 h 1301470"/>
              <a:gd name="connsiteX14" fmla="*/ 3176481 w 3645657"/>
              <a:gd name="connsiteY14" fmla="*/ 567283 h 1301470"/>
              <a:gd name="connsiteX15" fmla="*/ 2880 w 3645657"/>
              <a:gd name="connsiteY15" fmla="*/ 567237 h 1301470"/>
              <a:gd name="connsiteX16" fmla="*/ 0 w 3645657"/>
              <a:gd name="connsiteY16" fmla="*/ 734250 h 1301470"/>
              <a:gd name="connsiteX17" fmla="*/ 3176417 w 3645657"/>
              <a:gd name="connsiteY17" fmla="*/ 734250 h 1301470"/>
              <a:gd name="connsiteX18" fmla="*/ 3139399 w 3645657"/>
              <a:gd name="connsiteY18" fmla="*/ 766556 h 1301470"/>
              <a:gd name="connsiteX19" fmla="*/ 3104623 w 3645657"/>
              <a:gd name="connsiteY19" fmla="*/ 801206 h 1301470"/>
              <a:gd name="connsiteX20" fmla="*/ 3072214 w 3645657"/>
              <a:gd name="connsiteY20" fmla="*/ 838075 h 1301470"/>
              <a:gd name="connsiteX21" fmla="*/ 3042297 w 3645657"/>
              <a:gd name="connsiteY21" fmla="*/ 877039 h 1301470"/>
              <a:gd name="connsiteX22" fmla="*/ 3014997 w 3645657"/>
              <a:gd name="connsiteY22" fmla="*/ 917973 h 1301470"/>
              <a:gd name="connsiteX23" fmla="*/ 2990440 w 3645657"/>
              <a:gd name="connsiteY23" fmla="*/ 960755 h 1301470"/>
              <a:gd name="connsiteX24" fmla="*/ 2968751 w 3645657"/>
              <a:gd name="connsiteY24" fmla="*/ 1005257 h 1301470"/>
              <a:gd name="connsiteX25" fmla="*/ 2950055 w 3645657"/>
              <a:gd name="connsiteY25" fmla="*/ 1051358 h 1301470"/>
              <a:gd name="connsiteX26" fmla="*/ 2934477 w 3645657"/>
              <a:gd name="connsiteY26" fmla="*/ 1098932 h 1301470"/>
              <a:gd name="connsiteX27" fmla="*/ 2922144 w 3645657"/>
              <a:gd name="connsiteY27" fmla="*/ 1147854 h 1301470"/>
              <a:gd name="connsiteX28" fmla="*/ 2913179 w 3645657"/>
              <a:gd name="connsiteY28" fmla="*/ 1198001 h 1301470"/>
              <a:gd name="connsiteX29" fmla="*/ 2907708 w 3645657"/>
              <a:gd name="connsiteY29" fmla="*/ 1249248 h 1301470"/>
              <a:gd name="connsiteX30" fmla="*/ 2905856 w 3645657"/>
              <a:gd name="connsiteY30" fmla="*/ 1301470 h 1301470"/>
              <a:gd name="connsiteX31" fmla="*/ 3074081 w 3645657"/>
              <a:gd name="connsiteY31" fmla="*/ 1301470 h 1301470"/>
              <a:gd name="connsiteX32" fmla="*/ 3076182 w 3645657"/>
              <a:gd name="connsiteY32" fmla="*/ 1252598 h 1301470"/>
              <a:gd name="connsiteX33" fmla="*/ 3082372 w 3645657"/>
              <a:gd name="connsiteY33" fmla="*/ 1204867 h 1301470"/>
              <a:gd name="connsiteX34" fmla="*/ 3092478 w 3645657"/>
              <a:gd name="connsiteY34" fmla="*/ 1158448 h 1301470"/>
              <a:gd name="connsiteX35" fmla="*/ 3106326 w 3645657"/>
              <a:gd name="connsiteY35" fmla="*/ 1113513 h 1301470"/>
              <a:gd name="connsiteX36" fmla="*/ 3123744 w 3645657"/>
              <a:gd name="connsiteY36" fmla="*/ 1070235 h 1301470"/>
              <a:gd name="connsiteX37" fmla="*/ 3144559 w 3645657"/>
              <a:gd name="connsiteY37" fmla="*/ 1028783 h 1301470"/>
              <a:gd name="connsiteX38" fmla="*/ 3168598 w 3645657"/>
              <a:gd name="connsiteY38" fmla="*/ 989330 h 1301470"/>
              <a:gd name="connsiteX39" fmla="*/ 3195689 w 3645657"/>
              <a:gd name="connsiteY39" fmla="*/ 952048 h 1301470"/>
              <a:gd name="connsiteX40" fmla="*/ 3225658 w 3645657"/>
              <a:gd name="connsiteY40" fmla="*/ 917108 h 1301470"/>
              <a:gd name="connsiteX41" fmla="*/ 3258333 w 3645657"/>
              <a:gd name="connsiteY41" fmla="*/ 884681 h 1301470"/>
              <a:gd name="connsiteX42" fmla="*/ 3293541 w 3645657"/>
              <a:gd name="connsiteY42" fmla="*/ 854939 h 1301470"/>
              <a:gd name="connsiteX43" fmla="*/ 3331109 w 3645657"/>
              <a:gd name="connsiteY43" fmla="*/ 828053 h 1301470"/>
              <a:gd name="connsiteX44" fmla="*/ 3370865 w 3645657"/>
              <a:gd name="connsiteY44" fmla="*/ 804196 h 1301470"/>
              <a:gd name="connsiteX45" fmla="*/ 3412635 w 3645657"/>
              <a:gd name="connsiteY45" fmla="*/ 783538 h 1301470"/>
              <a:gd name="connsiteX46" fmla="*/ 3456247 w 3645657"/>
              <a:gd name="connsiteY46" fmla="*/ 766252 h 1301470"/>
              <a:gd name="connsiteX47" fmla="*/ 3501528 w 3645657"/>
              <a:gd name="connsiteY47" fmla="*/ 752508 h 1301470"/>
              <a:gd name="connsiteX48" fmla="*/ 3548305 w 3645657"/>
              <a:gd name="connsiteY48" fmla="*/ 742479 h 1301470"/>
              <a:gd name="connsiteX49" fmla="*/ 3596406 w 3645657"/>
              <a:gd name="connsiteY49" fmla="*/ 736336 h 1301470"/>
              <a:gd name="connsiteX50" fmla="*/ 3645657 w 3645657"/>
              <a:gd name="connsiteY50" fmla="*/ 734250 h 1301470"/>
              <a:gd name="connsiteX51" fmla="*/ 3645657 w 3645657"/>
              <a:gd name="connsiteY51" fmla="*/ 567283 h 1301470"/>
              <a:gd name="connsiteX52" fmla="*/ 3596406 w 3645657"/>
              <a:gd name="connsiteY52" fmla="*/ 565197 h 1301470"/>
              <a:gd name="connsiteX53" fmla="*/ 3548305 w 3645657"/>
              <a:gd name="connsiteY53" fmla="*/ 559052 h 1301470"/>
              <a:gd name="connsiteX54" fmla="*/ 3501528 w 3645657"/>
              <a:gd name="connsiteY54" fmla="*/ 549020 h 1301470"/>
              <a:gd name="connsiteX55" fmla="*/ 3456247 w 3645657"/>
              <a:gd name="connsiteY55" fmla="*/ 535274 h 1301470"/>
              <a:gd name="connsiteX56" fmla="*/ 3412635 w 3645657"/>
              <a:gd name="connsiteY56" fmla="*/ 517984 h 1301470"/>
              <a:gd name="connsiteX57" fmla="*/ 3370865 w 3645657"/>
              <a:gd name="connsiteY57" fmla="*/ 497322 h 1301470"/>
              <a:gd name="connsiteX58" fmla="*/ 3331109 w 3645657"/>
              <a:gd name="connsiteY58" fmla="*/ 473460 h 1301470"/>
              <a:gd name="connsiteX59" fmla="*/ 3293541 w 3645657"/>
              <a:gd name="connsiteY59" fmla="*/ 446570 h 1301470"/>
              <a:gd name="connsiteX60" fmla="*/ 3258333 w 3645657"/>
              <a:gd name="connsiteY60" fmla="*/ 416823 h 1301470"/>
              <a:gd name="connsiteX61" fmla="*/ 3225658 w 3645657"/>
              <a:gd name="connsiteY61" fmla="*/ 384391 h 1301470"/>
              <a:gd name="connsiteX62" fmla="*/ 3195689 w 3645657"/>
              <a:gd name="connsiteY62" fmla="*/ 349446 h 1301470"/>
              <a:gd name="connsiteX63" fmla="*/ 3168598 w 3645657"/>
              <a:gd name="connsiteY63" fmla="*/ 312159 h 1301470"/>
              <a:gd name="connsiteX64" fmla="*/ 3144559 w 3645657"/>
              <a:gd name="connsiteY64" fmla="*/ 272701 h 1301470"/>
              <a:gd name="connsiteX65" fmla="*/ 3123744 w 3645657"/>
              <a:gd name="connsiteY65" fmla="*/ 231246 h 1301470"/>
              <a:gd name="connsiteX66" fmla="*/ 3106326 w 3645657"/>
              <a:gd name="connsiteY66" fmla="*/ 187963 h 1301470"/>
              <a:gd name="connsiteX67" fmla="*/ 3092478 w 3645657"/>
              <a:gd name="connsiteY67" fmla="*/ 143026 h 1301470"/>
              <a:gd name="connsiteX68" fmla="*/ 3082372 w 3645657"/>
              <a:gd name="connsiteY68" fmla="*/ 96605 h 1301470"/>
              <a:gd name="connsiteX69" fmla="*/ 3076182 w 3645657"/>
              <a:gd name="connsiteY69" fmla="*/ 48872 h 1301470"/>
              <a:gd name="connsiteX70" fmla="*/ 3074081 w 3645657"/>
              <a:gd name="connsiteY70" fmla="*/ 0 h 13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645657" h="1301470">
                <a:moveTo>
                  <a:pt x="3074081" y="0"/>
                </a:moveTo>
                <a:lnTo>
                  <a:pt x="2905856" y="0"/>
                </a:lnTo>
                <a:cubicBezTo>
                  <a:pt x="2906473" y="17409"/>
                  <a:pt x="2907091" y="34817"/>
                  <a:pt x="2907708" y="52226"/>
                </a:cubicBezTo>
                <a:lnTo>
                  <a:pt x="2913179" y="103477"/>
                </a:lnTo>
                <a:lnTo>
                  <a:pt x="2922144" y="153629"/>
                </a:lnTo>
                <a:lnTo>
                  <a:pt x="2934479" y="202558"/>
                </a:lnTo>
                <a:lnTo>
                  <a:pt x="2950059" y="250138"/>
                </a:lnTo>
                <a:lnTo>
                  <a:pt x="2968757" y="296245"/>
                </a:lnTo>
                <a:lnTo>
                  <a:pt x="2990450" y="340755"/>
                </a:lnTo>
                <a:lnTo>
                  <a:pt x="3015012" y="383542"/>
                </a:lnTo>
                <a:lnTo>
                  <a:pt x="3042318" y="424483"/>
                </a:lnTo>
                <a:lnTo>
                  <a:pt x="3072243" y="463451"/>
                </a:lnTo>
                <a:lnTo>
                  <a:pt x="3104661" y="500324"/>
                </a:lnTo>
                <a:lnTo>
                  <a:pt x="3139449" y="534976"/>
                </a:lnTo>
                <a:lnTo>
                  <a:pt x="3176481" y="567283"/>
                </a:lnTo>
                <a:lnTo>
                  <a:pt x="2880" y="567237"/>
                </a:lnTo>
                <a:lnTo>
                  <a:pt x="0" y="734250"/>
                </a:lnTo>
                <a:lnTo>
                  <a:pt x="3176417" y="734250"/>
                </a:lnTo>
                <a:lnTo>
                  <a:pt x="3139399" y="766556"/>
                </a:lnTo>
                <a:lnTo>
                  <a:pt x="3104623" y="801206"/>
                </a:lnTo>
                <a:lnTo>
                  <a:pt x="3072214" y="838075"/>
                </a:lnTo>
                <a:lnTo>
                  <a:pt x="3042297" y="877039"/>
                </a:lnTo>
                <a:lnTo>
                  <a:pt x="3014997" y="917973"/>
                </a:lnTo>
                <a:lnTo>
                  <a:pt x="2990440" y="960755"/>
                </a:lnTo>
                <a:lnTo>
                  <a:pt x="2968751" y="1005257"/>
                </a:lnTo>
                <a:lnTo>
                  <a:pt x="2950055" y="1051358"/>
                </a:lnTo>
                <a:lnTo>
                  <a:pt x="2934477" y="1098932"/>
                </a:lnTo>
                <a:lnTo>
                  <a:pt x="2922144" y="1147854"/>
                </a:lnTo>
                <a:lnTo>
                  <a:pt x="2913179" y="1198001"/>
                </a:lnTo>
                <a:lnTo>
                  <a:pt x="2907708" y="1249248"/>
                </a:lnTo>
                <a:cubicBezTo>
                  <a:pt x="2907091" y="1266655"/>
                  <a:pt x="2906473" y="1284063"/>
                  <a:pt x="2905856" y="1301470"/>
                </a:cubicBezTo>
                <a:lnTo>
                  <a:pt x="3074081" y="1301470"/>
                </a:lnTo>
                <a:cubicBezTo>
                  <a:pt x="3074781" y="1285179"/>
                  <a:pt x="3075482" y="1268889"/>
                  <a:pt x="3076182" y="1252598"/>
                </a:cubicBezTo>
                <a:lnTo>
                  <a:pt x="3082372" y="1204867"/>
                </a:lnTo>
                <a:lnTo>
                  <a:pt x="3092478" y="1158448"/>
                </a:lnTo>
                <a:lnTo>
                  <a:pt x="3106326" y="1113513"/>
                </a:lnTo>
                <a:lnTo>
                  <a:pt x="3123744" y="1070235"/>
                </a:lnTo>
                <a:lnTo>
                  <a:pt x="3144559" y="1028783"/>
                </a:lnTo>
                <a:lnTo>
                  <a:pt x="3168598" y="989330"/>
                </a:lnTo>
                <a:lnTo>
                  <a:pt x="3195689" y="952048"/>
                </a:lnTo>
                <a:lnTo>
                  <a:pt x="3225658" y="917108"/>
                </a:lnTo>
                <a:lnTo>
                  <a:pt x="3258333" y="884681"/>
                </a:lnTo>
                <a:lnTo>
                  <a:pt x="3293541" y="854939"/>
                </a:lnTo>
                <a:lnTo>
                  <a:pt x="3331109" y="828053"/>
                </a:lnTo>
                <a:lnTo>
                  <a:pt x="3370865" y="804196"/>
                </a:lnTo>
                <a:lnTo>
                  <a:pt x="3412635" y="783538"/>
                </a:lnTo>
                <a:lnTo>
                  <a:pt x="3456247" y="766252"/>
                </a:lnTo>
                <a:lnTo>
                  <a:pt x="3501528" y="752508"/>
                </a:lnTo>
                <a:lnTo>
                  <a:pt x="3548305" y="742479"/>
                </a:lnTo>
                <a:lnTo>
                  <a:pt x="3596406" y="736336"/>
                </a:lnTo>
                <a:lnTo>
                  <a:pt x="3645657" y="734250"/>
                </a:lnTo>
                <a:lnTo>
                  <a:pt x="3645657" y="567283"/>
                </a:lnTo>
                <a:lnTo>
                  <a:pt x="3596406" y="565197"/>
                </a:lnTo>
                <a:lnTo>
                  <a:pt x="3548305" y="559052"/>
                </a:lnTo>
                <a:lnTo>
                  <a:pt x="3501528" y="549020"/>
                </a:lnTo>
                <a:lnTo>
                  <a:pt x="3456247" y="535274"/>
                </a:lnTo>
                <a:lnTo>
                  <a:pt x="3412635" y="517984"/>
                </a:lnTo>
                <a:lnTo>
                  <a:pt x="3370865" y="497322"/>
                </a:lnTo>
                <a:lnTo>
                  <a:pt x="3331109" y="473460"/>
                </a:lnTo>
                <a:lnTo>
                  <a:pt x="3293541" y="446570"/>
                </a:lnTo>
                <a:lnTo>
                  <a:pt x="3258333" y="416823"/>
                </a:lnTo>
                <a:lnTo>
                  <a:pt x="3225658" y="384391"/>
                </a:lnTo>
                <a:lnTo>
                  <a:pt x="3195689" y="349446"/>
                </a:lnTo>
                <a:lnTo>
                  <a:pt x="3168598" y="312159"/>
                </a:lnTo>
                <a:lnTo>
                  <a:pt x="3144559" y="272701"/>
                </a:lnTo>
                <a:lnTo>
                  <a:pt x="3123744" y="231246"/>
                </a:lnTo>
                <a:lnTo>
                  <a:pt x="3106326" y="187963"/>
                </a:lnTo>
                <a:lnTo>
                  <a:pt x="3092478" y="143026"/>
                </a:lnTo>
                <a:lnTo>
                  <a:pt x="3082372" y="96605"/>
                </a:lnTo>
                <a:lnTo>
                  <a:pt x="3076182" y="48872"/>
                </a:lnTo>
                <a:cubicBezTo>
                  <a:pt x="3075482" y="32581"/>
                  <a:pt x="3074781" y="16291"/>
                  <a:pt x="3074081" y="0"/>
                </a:cubicBezTo>
                <a:close/>
              </a:path>
            </a:pathLst>
          </a:custGeom>
          <a:solidFill>
            <a:schemeClr val="accent4"/>
          </a:solidFill>
        </p:spPr>
        <p:txBody>
          <a:bodyPr wrap="square" lIns="0" tIns="0" rIns="0" bIns="0" rtlCol="0"/>
          <a:lstStyle/>
          <a:p>
            <a:endParaRPr sz="1029" dirty="0"/>
          </a:p>
        </p:txBody>
      </p:sp>
    </p:spTree>
    <p:extLst>
      <p:ext uri="{BB962C8B-B14F-4D97-AF65-F5344CB8AC3E}">
        <p14:creationId xmlns:p14="http://schemas.microsoft.com/office/powerpoint/2010/main" val="367982791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1_Teal Background B">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b="9496"/>
          <a:stretch/>
        </p:blipFill>
        <p:spPr>
          <a:xfrm>
            <a:off x="0" y="-1"/>
            <a:ext cx="12192000" cy="689645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92227" cy="709813"/>
          </a:xfrm>
        </p:spPr>
        <p:txBody>
          <a:bodyPr/>
          <a:lstStyle/>
          <a:p>
            <a:pPr lvl="0"/>
            <a:r>
              <a:rPr lang="en-US"/>
              <a:t>Edit Master text styles</a:t>
            </a:r>
          </a:p>
        </p:txBody>
      </p:sp>
    </p:spTree>
    <p:extLst>
      <p:ext uri="{BB962C8B-B14F-4D97-AF65-F5344CB8AC3E}">
        <p14:creationId xmlns:p14="http://schemas.microsoft.com/office/powerpoint/2010/main" val="1146459611"/>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5_Activity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tx1"/>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327616902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1_01 Section Divider">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dirty="0"/>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1" name="Title 1">
            <a:extLst>
              <a:ext uri="{FF2B5EF4-FFF2-40B4-BE49-F238E27FC236}">
                <a16:creationId xmlns:a16="http://schemas.microsoft.com/office/drawing/2014/main" id="{EBBB6D40-B4C9-8B4A-B2A6-126F64906376}"/>
              </a:ext>
            </a:extLst>
          </p:cNvPr>
          <p:cNvSpPr>
            <a:spLocks noGrp="1"/>
          </p:cNvSpPr>
          <p:nvPr>
            <p:ph type="ctrTitle"/>
          </p:nvPr>
        </p:nvSpPr>
        <p:spPr>
          <a:xfrm>
            <a:off x="384784" y="343368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24308499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1_02 Section Divider">
    <p:bg>
      <p:bgPr>
        <a:solidFill>
          <a:schemeClr val="accent6"/>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3" name="Title 1">
            <a:extLst>
              <a:ext uri="{FF2B5EF4-FFF2-40B4-BE49-F238E27FC236}">
                <a16:creationId xmlns:a16="http://schemas.microsoft.com/office/drawing/2014/main" id="{EBBB6D40-B4C9-8B4A-B2A6-126F64906376}"/>
              </a:ext>
            </a:extLst>
          </p:cNvPr>
          <p:cNvSpPr>
            <a:spLocks noGrp="1"/>
          </p:cNvSpPr>
          <p:nvPr>
            <p:ph type="ctrTitle"/>
          </p:nvPr>
        </p:nvSpPr>
        <p:spPr>
          <a:xfrm>
            <a:off x="376238" y="1756434"/>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30" y="-550759"/>
            <a:ext cx="11479292" cy="4960834"/>
          </a:xfrm>
          <a:prstGeom prst="rect">
            <a:avLst/>
          </a:prstGeom>
        </p:spPr>
      </p:pic>
    </p:spTree>
    <p:extLst>
      <p:ext uri="{BB962C8B-B14F-4D97-AF65-F5344CB8AC3E}">
        <p14:creationId xmlns:p14="http://schemas.microsoft.com/office/powerpoint/2010/main" val="70865871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1_03 Section Divider">
    <p:bg>
      <p:bgPr>
        <a:solidFill>
          <a:schemeClr val="accent3"/>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2453"/>
          <a:stretch/>
        </p:blipFill>
        <p:spPr>
          <a:xfrm>
            <a:off x="-1" y="2138695"/>
            <a:ext cx="11137643" cy="4973375"/>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104603005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04 Section Divider">
    <p:bg>
      <p:bgPr>
        <a:solidFill>
          <a:schemeClr val="accent4"/>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pic>
        <p:nvPicPr>
          <p:cNvPr id="7" name="Picture 6"/>
          <p:cNvPicPr>
            <a:picLocks noChangeAspect="1"/>
          </p:cNvPicPr>
          <p:nvPr/>
        </p:nvPicPr>
        <p:blipFill rotWithShape="1">
          <a:blip r:embed="rId3">
            <a:biLevel thresh="25000"/>
            <a:extLst>
              <a:ext uri="{28A0092B-C50C-407E-A947-70E740481C1C}">
                <a14:useLocalDpi xmlns:a14="http://schemas.microsoft.com/office/drawing/2010/main" val="0"/>
              </a:ext>
            </a:extLst>
          </a:blip>
          <a:srcRect l="2277"/>
          <a:stretch/>
        </p:blipFill>
        <p:spPr>
          <a:xfrm>
            <a:off x="0" y="2294314"/>
            <a:ext cx="9545652" cy="4066446"/>
          </a:xfrm>
          <a:prstGeom prst="rect">
            <a:avLst/>
          </a:prstGeom>
        </p:spPr>
      </p:pic>
    </p:spTree>
    <p:extLst>
      <p:ext uri="{BB962C8B-B14F-4D97-AF65-F5344CB8AC3E}">
        <p14:creationId xmlns:p14="http://schemas.microsoft.com/office/powerpoint/2010/main" val="83869379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6_Title and Content">
    <p:spTree>
      <p:nvGrpSpPr>
        <p:cNvPr id="1" name=""/>
        <p:cNvGrpSpPr/>
        <p:nvPr/>
      </p:nvGrpSpPr>
      <p:grpSpPr>
        <a:xfrm>
          <a:off x="0" y="0"/>
          <a:ext cx="0" cy="0"/>
          <a:chOff x="0" y="0"/>
          <a:chExt cx="0" cy="0"/>
        </a:xfrm>
      </p:grpSpPr>
      <p:pic>
        <p:nvPicPr>
          <p:cNvPr id="4" name="Graphic 31">
            <a:extLst>
              <a:ext uri="{FF2B5EF4-FFF2-40B4-BE49-F238E27FC236}">
                <a16:creationId xmlns:a16="http://schemas.microsoft.com/office/drawing/2014/main" id="{05AC8E70-AB3D-EC46-9B42-40EAC5D04D24}"/>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38200" y="701022"/>
            <a:ext cx="781218" cy="552176"/>
          </a:xfrm>
          <a:prstGeom prst="rect">
            <a:avLst/>
          </a:prstGeom>
        </p:spPr>
      </p:pic>
      <p:sp>
        <p:nvSpPr>
          <p:cNvPr id="5" name="Rectangle 4">
            <a:extLst>
              <a:ext uri="{FF2B5EF4-FFF2-40B4-BE49-F238E27FC236}">
                <a16:creationId xmlns:a16="http://schemas.microsoft.com/office/drawing/2014/main" id="{D5C6712C-64FD-AE4F-9B67-0BCA2C2E205F}"/>
              </a:ext>
            </a:extLst>
          </p:cNvPr>
          <p:cNvSpPr/>
          <p:nvPr/>
        </p:nvSpPr>
        <p:spPr>
          <a:xfrm>
            <a:off x="1770202" y="681037"/>
            <a:ext cx="45720" cy="57216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bject 5">
            <a:extLst>
              <a:ext uri="{FF2B5EF4-FFF2-40B4-BE49-F238E27FC236}">
                <a16:creationId xmlns:a16="http://schemas.microsoft.com/office/drawing/2014/main" id="{377A9A84-6689-5845-8AB6-7AA926DFF451}"/>
              </a:ext>
            </a:extLst>
          </p:cNvPr>
          <p:cNvSpPr/>
          <p:nvPr/>
        </p:nvSpPr>
        <p:spPr>
          <a:xfrm>
            <a:off x="1" y="5917559"/>
            <a:ext cx="5189360" cy="730645"/>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chemeClr val="accent6"/>
          </a:solidFill>
        </p:spPr>
        <p:txBody>
          <a:bodyPr wrap="square" lIns="0" tIns="0" rIns="0" bIns="0" rtlCol="0"/>
          <a:lstStyle/>
          <a:p>
            <a:endParaRPr sz="1029" dirty="0"/>
          </a:p>
        </p:txBody>
      </p:sp>
      <p:pic>
        <p:nvPicPr>
          <p:cNvPr id="7" name="Picture 6" descr="Blinking Red Record Button With Tv Interference Stock Video ...">
            <a:extLst>
              <a:ext uri="{FF2B5EF4-FFF2-40B4-BE49-F238E27FC236}">
                <a16:creationId xmlns:a16="http://schemas.microsoft.com/office/drawing/2014/main" id="{44491CD8-7954-46E5-9EBC-7083655A39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1325" y="1131369"/>
            <a:ext cx="8169350" cy="459526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8" name="Title 5">
            <a:extLst>
              <a:ext uri="{FF2B5EF4-FFF2-40B4-BE49-F238E27FC236}">
                <a16:creationId xmlns:a16="http://schemas.microsoft.com/office/drawing/2014/main" id="{40149969-C7CF-4BA9-8111-802B25F989D3}"/>
              </a:ext>
            </a:extLst>
          </p:cNvPr>
          <p:cNvSpPr>
            <a:spLocks noGrp="1"/>
          </p:cNvSpPr>
          <p:nvPr>
            <p:ph type="title"/>
          </p:nvPr>
        </p:nvSpPr>
        <p:spPr>
          <a:xfrm>
            <a:off x="2011325" y="681037"/>
            <a:ext cx="9252497" cy="682542"/>
          </a:xfrm>
        </p:spPr>
        <p:txBody>
          <a:bodyPr/>
          <a:lstStyle/>
          <a:p>
            <a:r>
              <a:rPr lang="en-US"/>
              <a:t>Click to edit Master title style</a:t>
            </a:r>
            <a:endParaRPr lang="en-GB" dirty="0"/>
          </a:p>
        </p:txBody>
      </p:sp>
    </p:spTree>
    <p:extLst>
      <p:ext uri="{BB962C8B-B14F-4D97-AF65-F5344CB8AC3E}">
        <p14:creationId xmlns:p14="http://schemas.microsoft.com/office/powerpoint/2010/main" val="106131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_Comparison">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2258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 White / Orange">
    <p:spTree>
      <p:nvGrpSpPr>
        <p:cNvPr id="1" name=""/>
        <p:cNvGrpSpPr/>
        <p:nvPr/>
      </p:nvGrpSpPr>
      <p:grpSpPr>
        <a:xfrm>
          <a:off x="0" y="0"/>
          <a:ext cx="0" cy="0"/>
          <a:chOff x="0" y="0"/>
          <a:chExt cx="0" cy="0"/>
        </a:xfrm>
      </p:grpSpPr>
      <p:pic>
        <p:nvPicPr>
          <p:cNvPr id="7" name="Graphic 29">
            <a:extLst>
              <a:ext uri="{FF2B5EF4-FFF2-40B4-BE49-F238E27FC236}">
                <a16:creationId xmlns:a16="http://schemas.microsoft.com/office/drawing/2014/main" id="{91D6575C-55D2-334B-885A-11753128E8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6237" y="302478"/>
            <a:ext cx="1459048" cy="888983"/>
          </a:xfrm>
          <a:prstGeom prst="rect">
            <a:avLst/>
          </a:prstGeom>
        </p:spPr>
      </p:pic>
      <p:sp>
        <p:nvSpPr>
          <p:cNvPr id="8" name="Freeform 7">
            <a:extLst>
              <a:ext uri="{FF2B5EF4-FFF2-40B4-BE49-F238E27FC236}">
                <a16:creationId xmlns:a16="http://schemas.microsoft.com/office/drawing/2014/main" id="{2E925FB1-7D59-074D-80E5-2C1449151D0A}"/>
              </a:ext>
            </a:extLst>
          </p:cNvPr>
          <p:cNvSpPr/>
          <p:nvPr/>
        </p:nvSpPr>
        <p:spPr>
          <a:xfrm>
            <a:off x="6479506" y="0"/>
            <a:ext cx="5619187" cy="6472735"/>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dirty="0"/>
          </a:p>
        </p:txBody>
      </p:sp>
      <p:sp>
        <p:nvSpPr>
          <p:cNvPr id="9" name="Title 1">
            <a:extLst>
              <a:ext uri="{FF2B5EF4-FFF2-40B4-BE49-F238E27FC236}">
                <a16:creationId xmlns:a16="http://schemas.microsoft.com/office/drawing/2014/main" id="{121C5E61-71EA-F54D-B122-D5F7197E9FE2}"/>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sp>
        <p:nvSpPr>
          <p:cNvPr id="10" name="Text Placeholder 3">
            <a:extLst>
              <a:ext uri="{FF2B5EF4-FFF2-40B4-BE49-F238E27FC236}">
                <a16:creationId xmlns:a16="http://schemas.microsoft.com/office/drawing/2014/main" id="{4DD17048-2190-B646-B92D-DB157DFC62DE}"/>
              </a:ext>
            </a:extLst>
          </p:cNvPr>
          <p:cNvSpPr>
            <a:spLocks noGrp="1"/>
          </p:cNvSpPr>
          <p:nvPr>
            <p:ph type="body" sz="quarter" idx="10" hasCustomPrompt="1"/>
          </p:nvPr>
        </p:nvSpPr>
        <p:spPr>
          <a:xfrm>
            <a:off x="376237" y="5103391"/>
            <a:ext cx="6604609" cy="709613"/>
          </a:xfrm>
        </p:spPr>
        <p:txBody>
          <a:bodyPr>
            <a:noAutofit/>
          </a:bodyPr>
          <a:lstStyle>
            <a:lvl1pPr>
              <a:defRPr sz="3200" baseline="0">
                <a:latin typeface="Verdana" panose="020B0604030504040204" pitchFamily="34" charset="0"/>
                <a:ea typeface="Verdana" panose="020B0604030504040204" pitchFamily="34" charset="0"/>
              </a:defRPr>
            </a:lvl1pPr>
          </a:lstStyle>
          <a:p>
            <a:pPr lvl="0"/>
            <a:r>
              <a:rPr lang="en-US" dirty="0"/>
              <a:t>Subtitle here</a:t>
            </a:r>
          </a:p>
        </p:txBody>
      </p:sp>
    </p:spTree>
    <p:extLst>
      <p:ext uri="{BB962C8B-B14F-4D97-AF65-F5344CB8AC3E}">
        <p14:creationId xmlns:p14="http://schemas.microsoft.com/office/powerpoint/2010/main" val="3212874425"/>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Slide - White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sp>
        <p:nvSpPr>
          <p:cNvPr id="6" name="Freeform 5">
            <a:extLst>
              <a:ext uri="{FF2B5EF4-FFF2-40B4-BE49-F238E27FC236}">
                <a16:creationId xmlns:a16="http://schemas.microsoft.com/office/drawing/2014/main" id="{3D008172-192E-F64B-8B4D-986D13E65B9F}"/>
              </a:ext>
            </a:extLst>
          </p:cNvPr>
          <p:cNvSpPr/>
          <p:nvPr/>
        </p:nvSpPr>
        <p:spPr>
          <a:xfrm>
            <a:off x="6489031" y="0"/>
            <a:ext cx="5619187" cy="6472735"/>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6"/>
          </a:solidFill>
          <a:ln w="6350" cap="flat">
            <a:noFill/>
            <a:prstDash val="solid"/>
            <a:miter/>
          </a:ln>
        </p:spPr>
        <p:txBody>
          <a:bodyPr rtlCol="0" anchor="ctr"/>
          <a:lstStyle/>
          <a:p>
            <a:endParaRPr lang="en-GB" dirty="0"/>
          </a:p>
        </p:txBody>
      </p:sp>
      <p:pic>
        <p:nvPicPr>
          <p:cNvPr id="7" name="Graphic 29">
            <a:extLst>
              <a:ext uri="{FF2B5EF4-FFF2-40B4-BE49-F238E27FC236}">
                <a16:creationId xmlns:a16="http://schemas.microsoft.com/office/drawing/2014/main" id="{E52F5FEA-1CCD-8A49-9999-4F5D278A8E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6237" y="302478"/>
            <a:ext cx="1459048" cy="888983"/>
          </a:xfrm>
          <a:prstGeom prst="rect">
            <a:avLst/>
          </a:prstGeom>
        </p:spPr>
      </p:pic>
      <p:sp>
        <p:nvSpPr>
          <p:cNvPr id="8" name="Text Placeholder 3">
            <a:extLst>
              <a:ext uri="{FF2B5EF4-FFF2-40B4-BE49-F238E27FC236}">
                <a16:creationId xmlns:a16="http://schemas.microsoft.com/office/drawing/2014/main" id="{1A6FCAD8-376E-F34F-B661-49D56FCC6B03}"/>
              </a:ext>
            </a:extLst>
          </p:cNvPr>
          <p:cNvSpPr>
            <a:spLocks noGrp="1"/>
          </p:cNvSpPr>
          <p:nvPr>
            <p:ph type="body" sz="quarter" idx="10" hasCustomPrompt="1"/>
          </p:nvPr>
        </p:nvSpPr>
        <p:spPr>
          <a:xfrm>
            <a:off x="376237" y="5103391"/>
            <a:ext cx="6604609" cy="709613"/>
          </a:xfrm>
        </p:spPr>
        <p:txBody>
          <a:bodyPr>
            <a:noAutofit/>
          </a:bodyPr>
          <a:lstStyle>
            <a:lvl1pPr>
              <a:defRPr sz="3200" baseline="0">
                <a:latin typeface="Verdana" panose="020B0604030504040204" pitchFamily="34" charset="0"/>
                <a:ea typeface="Verdana" panose="020B0604030504040204" pitchFamily="34" charset="0"/>
              </a:defRPr>
            </a:lvl1pPr>
          </a:lstStyle>
          <a:p>
            <a:pPr lvl="0"/>
            <a:r>
              <a:rPr lang="en-US" dirty="0"/>
              <a:t>Subtitle here</a:t>
            </a:r>
          </a:p>
        </p:txBody>
      </p:sp>
    </p:spTree>
    <p:extLst>
      <p:ext uri="{BB962C8B-B14F-4D97-AF65-F5344CB8AC3E}">
        <p14:creationId xmlns:p14="http://schemas.microsoft.com/office/powerpoint/2010/main" val="1392361055"/>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8_Title Slide - White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sp>
        <p:nvSpPr>
          <p:cNvPr id="6" name="Freeform 5">
            <a:extLst>
              <a:ext uri="{FF2B5EF4-FFF2-40B4-BE49-F238E27FC236}">
                <a16:creationId xmlns:a16="http://schemas.microsoft.com/office/drawing/2014/main" id="{3D008172-192E-F64B-8B4D-986D13E65B9F}"/>
              </a:ext>
            </a:extLst>
          </p:cNvPr>
          <p:cNvSpPr/>
          <p:nvPr/>
        </p:nvSpPr>
        <p:spPr>
          <a:xfrm>
            <a:off x="6489031" y="0"/>
            <a:ext cx="5619187" cy="6472735"/>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5"/>
          </a:solidFill>
          <a:ln w="6350" cap="flat">
            <a:noFill/>
            <a:prstDash val="solid"/>
            <a:miter/>
          </a:ln>
        </p:spPr>
        <p:txBody>
          <a:bodyPr rtlCol="0" anchor="ctr"/>
          <a:lstStyle/>
          <a:p>
            <a:endParaRPr lang="en-GB" dirty="0"/>
          </a:p>
        </p:txBody>
      </p:sp>
      <p:pic>
        <p:nvPicPr>
          <p:cNvPr id="7" name="Graphic 29">
            <a:extLst>
              <a:ext uri="{FF2B5EF4-FFF2-40B4-BE49-F238E27FC236}">
                <a16:creationId xmlns:a16="http://schemas.microsoft.com/office/drawing/2014/main" id="{E52F5FEA-1CCD-8A49-9999-4F5D278A8E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6237" y="302478"/>
            <a:ext cx="1459048" cy="888983"/>
          </a:xfrm>
          <a:prstGeom prst="rect">
            <a:avLst/>
          </a:prstGeom>
        </p:spPr>
      </p:pic>
      <p:sp>
        <p:nvSpPr>
          <p:cNvPr id="8" name="Text Placeholder 3">
            <a:extLst>
              <a:ext uri="{FF2B5EF4-FFF2-40B4-BE49-F238E27FC236}">
                <a16:creationId xmlns:a16="http://schemas.microsoft.com/office/drawing/2014/main" id="{1A6FCAD8-376E-F34F-B661-49D56FCC6B03}"/>
              </a:ext>
            </a:extLst>
          </p:cNvPr>
          <p:cNvSpPr>
            <a:spLocks noGrp="1"/>
          </p:cNvSpPr>
          <p:nvPr>
            <p:ph type="body" sz="quarter" idx="10" hasCustomPrompt="1"/>
          </p:nvPr>
        </p:nvSpPr>
        <p:spPr>
          <a:xfrm>
            <a:off x="376237" y="5103391"/>
            <a:ext cx="6604609" cy="709613"/>
          </a:xfrm>
        </p:spPr>
        <p:txBody>
          <a:bodyPr>
            <a:noAutofit/>
          </a:bodyPr>
          <a:lstStyle>
            <a:lvl1pPr>
              <a:defRPr sz="3200" baseline="0">
                <a:latin typeface="Verdana" panose="020B0604030504040204" pitchFamily="34" charset="0"/>
                <a:ea typeface="Verdana" panose="020B0604030504040204" pitchFamily="34" charset="0"/>
              </a:defRPr>
            </a:lvl1pPr>
          </a:lstStyle>
          <a:p>
            <a:pPr lvl="0"/>
            <a:r>
              <a:rPr lang="en-US" dirty="0"/>
              <a:t>Subtitle here</a:t>
            </a:r>
          </a:p>
        </p:txBody>
      </p:sp>
    </p:spTree>
    <p:extLst>
      <p:ext uri="{BB962C8B-B14F-4D97-AF65-F5344CB8AC3E}">
        <p14:creationId xmlns:p14="http://schemas.microsoft.com/office/powerpoint/2010/main" val="170263471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11_Title Slide - White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sp>
        <p:nvSpPr>
          <p:cNvPr id="6" name="Freeform 5">
            <a:extLst>
              <a:ext uri="{FF2B5EF4-FFF2-40B4-BE49-F238E27FC236}">
                <a16:creationId xmlns:a16="http://schemas.microsoft.com/office/drawing/2014/main" id="{3D008172-192E-F64B-8B4D-986D13E65B9F}"/>
              </a:ext>
            </a:extLst>
          </p:cNvPr>
          <p:cNvSpPr/>
          <p:nvPr/>
        </p:nvSpPr>
        <p:spPr>
          <a:xfrm>
            <a:off x="6489031" y="0"/>
            <a:ext cx="5619187" cy="6472735"/>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3"/>
          </a:solidFill>
          <a:ln w="6350" cap="flat">
            <a:noFill/>
            <a:prstDash val="solid"/>
            <a:miter/>
          </a:ln>
        </p:spPr>
        <p:txBody>
          <a:bodyPr rtlCol="0" anchor="ctr"/>
          <a:lstStyle/>
          <a:p>
            <a:endParaRPr lang="en-GB" dirty="0"/>
          </a:p>
        </p:txBody>
      </p:sp>
      <p:pic>
        <p:nvPicPr>
          <p:cNvPr id="7" name="Graphic 29">
            <a:extLst>
              <a:ext uri="{FF2B5EF4-FFF2-40B4-BE49-F238E27FC236}">
                <a16:creationId xmlns:a16="http://schemas.microsoft.com/office/drawing/2014/main" id="{E52F5FEA-1CCD-8A49-9999-4F5D278A8E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6237" y="302478"/>
            <a:ext cx="1459048" cy="888983"/>
          </a:xfrm>
          <a:prstGeom prst="rect">
            <a:avLst/>
          </a:prstGeom>
        </p:spPr>
      </p:pic>
      <p:sp>
        <p:nvSpPr>
          <p:cNvPr id="8" name="Text Placeholder 3">
            <a:extLst>
              <a:ext uri="{FF2B5EF4-FFF2-40B4-BE49-F238E27FC236}">
                <a16:creationId xmlns:a16="http://schemas.microsoft.com/office/drawing/2014/main" id="{1A6FCAD8-376E-F34F-B661-49D56FCC6B03}"/>
              </a:ext>
            </a:extLst>
          </p:cNvPr>
          <p:cNvSpPr>
            <a:spLocks noGrp="1"/>
          </p:cNvSpPr>
          <p:nvPr>
            <p:ph type="body" sz="quarter" idx="10" hasCustomPrompt="1"/>
          </p:nvPr>
        </p:nvSpPr>
        <p:spPr>
          <a:xfrm>
            <a:off x="376237" y="5103391"/>
            <a:ext cx="6604609" cy="709613"/>
          </a:xfrm>
        </p:spPr>
        <p:txBody>
          <a:bodyPr>
            <a:noAutofit/>
          </a:bodyPr>
          <a:lstStyle>
            <a:lvl1pPr>
              <a:defRPr sz="3200" baseline="0">
                <a:latin typeface="Verdana" panose="020B0604030504040204" pitchFamily="34" charset="0"/>
                <a:ea typeface="Verdana" panose="020B0604030504040204" pitchFamily="34" charset="0"/>
              </a:defRPr>
            </a:lvl1pPr>
          </a:lstStyle>
          <a:p>
            <a:pPr lvl="0"/>
            <a:r>
              <a:rPr lang="en-US" dirty="0"/>
              <a:t>Subtitle here</a:t>
            </a:r>
          </a:p>
        </p:txBody>
      </p:sp>
    </p:spTree>
    <p:extLst>
      <p:ext uri="{BB962C8B-B14F-4D97-AF65-F5344CB8AC3E}">
        <p14:creationId xmlns:p14="http://schemas.microsoft.com/office/powerpoint/2010/main" val="238969007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9_Title Slide - White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sp>
        <p:nvSpPr>
          <p:cNvPr id="6" name="Freeform 5">
            <a:extLst>
              <a:ext uri="{FF2B5EF4-FFF2-40B4-BE49-F238E27FC236}">
                <a16:creationId xmlns:a16="http://schemas.microsoft.com/office/drawing/2014/main" id="{3D008172-192E-F64B-8B4D-986D13E65B9F}"/>
              </a:ext>
            </a:extLst>
          </p:cNvPr>
          <p:cNvSpPr/>
          <p:nvPr/>
        </p:nvSpPr>
        <p:spPr>
          <a:xfrm>
            <a:off x="6489031" y="0"/>
            <a:ext cx="5619187" cy="6472735"/>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2"/>
          </a:solidFill>
          <a:ln w="6350" cap="flat">
            <a:noFill/>
            <a:prstDash val="solid"/>
            <a:miter/>
          </a:ln>
        </p:spPr>
        <p:txBody>
          <a:bodyPr rtlCol="0" anchor="ctr"/>
          <a:lstStyle/>
          <a:p>
            <a:endParaRPr lang="en-GB" dirty="0"/>
          </a:p>
        </p:txBody>
      </p:sp>
      <p:pic>
        <p:nvPicPr>
          <p:cNvPr id="7" name="Graphic 29">
            <a:extLst>
              <a:ext uri="{FF2B5EF4-FFF2-40B4-BE49-F238E27FC236}">
                <a16:creationId xmlns:a16="http://schemas.microsoft.com/office/drawing/2014/main" id="{E52F5FEA-1CCD-8A49-9999-4F5D278A8E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6237" y="302478"/>
            <a:ext cx="1459048" cy="888983"/>
          </a:xfrm>
          <a:prstGeom prst="rect">
            <a:avLst/>
          </a:prstGeom>
        </p:spPr>
      </p:pic>
      <p:sp>
        <p:nvSpPr>
          <p:cNvPr id="8" name="Text Placeholder 3">
            <a:extLst>
              <a:ext uri="{FF2B5EF4-FFF2-40B4-BE49-F238E27FC236}">
                <a16:creationId xmlns:a16="http://schemas.microsoft.com/office/drawing/2014/main" id="{1A6FCAD8-376E-F34F-B661-49D56FCC6B03}"/>
              </a:ext>
            </a:extLst>
          </p:cNvPr>
          <p:cNvSpPr>
            <a:spLocks noGrp="1"/>
          </p:cNvSpPr>
          <p:nvPr>
            <p:ph type="body" sz="quarter" idx="10" hasCustomPrompt="1"/>
          </p:nvPr>
        </p:nvSpPr>
        <p:spPr>
          <a:xfrm>
            <a:off x="376237" y="5103391"/>
            <a:ext cx="6604609" cy="709613"/>
          </a:xfrm>
        </p:spPr>
        <p:txBody>
          <a:bodyPr>
            <a:noAutofit/>
          </a:bodyPr>
          <a:lstStyle>
            <a:lvl1pPr>
              <a:defRPr sz="3200" baseline="0">
                <a:latin typeface="Verdana" panose="020B0604030504040204" pitchFamily="34" charset="0"/>
                <a:ea typeface="Verdana" panose="020B0604030504040204" pitchFamily="34" charset="0"/>
              </a:defRPr>
            </a:lvl1pPr>
          </a:lstStyle>
          <a:p>
            <a:pPr lvl="0"/>
            <a:r>
              <a:rPr lang="en-US" dirty="0"/>
              <a:t>Subtitle here</a:t>
            </a:r>
          </a:p>
        </p:txBody>
      </p:sp>
    </p:spTree>
    <p:extLst>
      <p:ext uri="{BB962C8B-B14F-4D97-AF65-F5344CB8AC3E}">
        <p14:creationId xmlns:p14="http://schemas.microsoft.com/office/powerpoint/2010/main" val="311141514"/>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alpha val="4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B6F4E6-7E4F-1541-BA2C-D81793800A4B}"/>
              </a:ext>
            </a:extLst>
          </p:cNvPr>
          <p:cNvSpPr>
            <a:spLocks noGrp="1"/>
          </p:cNvSpPr>
          <p:nvPr>
            <p:ph type="title"/>
          </p:nvPr>
        </p:nvSpPr>
        <p:spPr>
          <a:xfrm>
            <a:off x="838200" y="681037"/>
            <a:ext cx="10515600" cy="564876"/>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73D34988-69EC-5C40-912B-8330E1524E08}"/>
              </a:ext>
            </a:extLst>
          </p:cNvPr>
          <p:cNvSpPr>
            <a:spLocks noGrp="1"/>
          </p:cNvSpPr>
          <p:nvPr>
            <p:ph type="body" idx="1"/>
          </p:nvPr>
        </p:nvSpPr>
        <p:spPr>
          <a:xfrm>
            <a:off x="838200" y="1566221"/>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85857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719" r:id="rId7"/>
    <p:sldLayoutId id="2147483722" r:id="rId8"/>
    <p:sldLayoutId id="2147483720" r:id="rId9"/>
    <p:sldLayoutId id="2147483721" r:id="rId10"/>
    <p:sldLayoutId id="2147483667" r:id="rId11"/>
    <p:sldLayoutId id="2147483668" r:id="rId12"/>
    <p:sldLayoutId id="2147483699" r:id="rId13"/>
    <p:sldLayoutId id="2147483700" r:id="rId14"/>
    <p:sldLayoutId id="2147483717" r:id="rId15"/>
    <p:sldLayoutId id="2147483718" r:id="rId16"/>
    <p:sldLayoutId id="2147483669" r:id="rId17"/>
    <p:sldLayoutId id="2147483670" r:id="rId18"/>
    <p:sldLayoutId id="2147483671" r:id="rId19"/>
    <p:sldLayoutId id="2147483672" r:id="rId20"/>
    <p:sldLayoutId id="2147483701" r:id="rId21"/>
    <p:sldLayoutId id="2147483716" r:id="rId22"/>
    <p:sldLayoutId id="2147483673" r:id="rId23"/>
    <p:sldLayoutId id="2147483674" r:id="rId24"/>
    <p:sldLayoutId id="2147483675" r:id="rId25"/>
    <p:sldLayoutId id="2147483676" r:id="rId26"/>
    <p:sldLayoutId id="2147483677" r:id="rId27"/>
    <p:sldLayoutId id="2147483678" r:id="rId28"/>
    <p:sldLayoutId id="2147483702" r:id="rId29"/>
    <p:sldLayoutId id="2147483703" r:id="rId30"/>
    <p:sldLayoutId id="2147483704" r:id="rId31"/>
    <p:sldLayoutId id="2147483705" r:id="rId32"/>
    <p:sldLayoutId id="2147483679" r:id="rId33"/>
    <p:sldLayoutId id="2147483706" r:id="rId34"/>
    <p:sldLayoutId id="2147483707" r:id="rId35"/>
    <p:sldLayoutId id="2147483708" r:id="rId36"/>
    <p:sldLayoutId id="2147483709" r:id="rId37"/>
    <p:sldLayoutId id="2147483710" r:id="rId38"/>
    <p:sldLayoutId id="2147483715" r:id="rId39"/>
    <p:sldLayoutId id="2147483681" r:id="rId40"/>
    <p:sldLayoutId id="2147483683" r:id="rId41"/>
    <p:sldLayoutId id="2147483723" r:id="rId42"/>
    <p:sldLayoutId id="2147483693" r:id="rId43"/>
    <p:sldLayoutId id="2147483694" r:id="rId44"/>
    <p:sldLayoutId id="2147483695" r:id="rId45"/>
    <p:sldLayoutId id="2147483696" r:id="rId46"/>
    <p:sldLayoutId id="2147483697" r:id="rId47"/>
    <p:sldLayoutId id="2147483698" r:id="rId48"/>
  </p:sldLayoutIdLst>
  <p:txStyles>
    <p:titleStyle>
      <a:lvl1pPr algn="l" defTabSz="914400" rtl="0" eaLnBrk="1" latinLnBrk="0" hangingPunct="1">
        <a:lnSpc>
          <a:spcPct val="90000"/>
        </a:lnSpc>
        <a:spcBef>
          <a:spcPct val="0"/>
        </a:spcBef>
        <a:buNone/>
        <a:defRPr sz="4000" kern="1200" spc="0">
          <a:solidFill>
            <a:schemeClr val="tx1"/>
          </a:solidFill>
          <a:latin typeface="Montserrat Black" panose="00000A00000000000000" pitchFamily="2" charset="0"/>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400" b="0" i="0" kern="1200">
          <a:solidFill>
            <a:schemeClr val="tx1"/>
          </a:solidFill>
          <a:latin typeface="Montserrat" panose="00000500000000000000" pitchFamily="2" charset="0"/>
          <a:ea typeface="Verdana" panose="020B0604030504040204" pitchFamily="34" charset="0"/>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b="0" i="0" kern="1200">
          <a:solidFill>
            <a:schemeClr val="tx1"/>
          </a:solidFill>
          <a:latin typeface="Montserrat" panose="00000500000000000000" pitchFamily="2" charset="0"/>
          <a:ea typeface="Verdana" panose="020B0604030504040204" pitchFamily="34" charset="0"/>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b="0" i="0" kern="1200">
          <a:solidFill>
            <a:schemeClr val="tx1"/>
          </a:solidFill>
          <a:latin typeface="Montserrat" panose="00000500000000000000" pitchFamily="2" charset="0"/>
          <a:ea typeface="Verdana" panose="020B0604030504040204" pitchFamily="34" charset="0"/>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2000" b="0" i="0" kern="1200">
          <a:solidFill>
            <a:schemeClr val="tx1"/>
          </a:solidFill>
          <a:latin typeface="Montserrat" panose="00000500000000000000" pitchFamily="2" charset="0"/>
          <a:ea typeface="Verdana" panose="020B0604030504040204" pitchFamily="34" charset="0"/>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2000" b="0" i="0" kern="1200">
          <a:solidFill>
            <a:schemeClr val="tx1"/>
          </a:solidFill>
          <a:latin typeface="Montserrat" panose="00000500000000000000" pitchFamily="2"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anvas.qa.com/courses/384/files/285134/download?wrap=1" TargetMode="Externa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18.png"/><Relationship Id="rId12" Type="http://schemas.openxmlformats.org/officeDocument/2006/relationships/customXml" Target="../ink/ink6.xml"/><Relationship Id="rId17" Type="http://schemas.openxmlformats.org/officeDocument/2006/relationships/image" Target="../media/image23.png"/><Relationship Id="rId2" Type="http://schemas.openxmlformats.org/officeDocument/2006/relationships/customXml" Target="../ink/ink1.xml"/><Relationship Id="rId16" Type="http://schemas.openxmlformats.org/officeDocument/2006/relationships/customXml" Target="../ink/ink8.xml"/><Relationship Id="rId1" Type="http://schemas.openxmlformats.org/officeDocument/2006/relationships/slideLayout" Target="../slideLayouts/slideLayout22.xml"/><Relationship Id="rId6" Type="http://schemas.openxmlformats.org/officeDocument/2006/relationships/customXml" Target="../ink/ink3.xml"/><Relationship Id="rId11" Type="http://schemas.openxmlformats.org/officeDocument/2006/relationships/image" Target="../media/image20.png"/><Relationship Id="rId5" Type="http://schemas.openxmlformats.org/officeDocument/2006/relationships/image" Target="../media/image17.png"/><Relationship Id="rId15" Type="http://schemas.openxmlformats.org/officeDocument/2006/relationships/image" Target="../media/image22.png"/><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19.png"/><Relationship Id="rId14" Type="http://schemas.openxmlformats.org/officeDocument/2006/relationships/customXml" Target="../ink/ink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1.xm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4.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54E1BA-654B-4E24-ABEE-664CD6C02B65}"/>
              </a:ext>
            </a:extLst>
          </p:cNvPr>
          <p:cNvSpPr>
            <a:spLocks noGrp="1"/>
          </p:cNvSpPr>
          <p:nvPr>
            <p:ph type="title"/>
          </p:nvPr>
        </p:nvSpPr>
        <p:spPr>
          <a:xfrm>
            <a:off x="2101302" y="681037"/>
            <a:ext cx="9252497" cy="564876"/>
          </a:xfrm>
        </p:spPr>
        <p:txBody>
          <a:bodyPr/>
          <a:lstStyle/>
          <a:p>
            <a:r>
              <a:rPr lang="en-GB" dirty="0"/>
              <a:t>Assignment cover sheet</a:t>
            </a:r>
          </a:p>
        </p:txBody>
      </p:sp>
      <p:graphicFrame>
        <p:nvGraphicFramePr>
          <p:cNvPr id="8" name="Content Placeholder 7">
            <a:extLst>
              <a:ext uri="{FF2B5EF4-FFF2-40B4-BE49-F238E27FC236}">
                <a16:creationId xmlns:a16="http://schemas.microsoft.com/office/drawing/2014/main" id="{2B82D632-6878-43BC-97B3-A793CC639675}"/>
              </a:ext>
            </a:extLst>
          </p:cNvPr>
          <p:cNvGraphicFramePr>
            <a:graphicFrameLocks noGrp="1"/>
          </p:cNvGraphicFramePr>
          <p:nvPr>
            <p:ph idx="1"/>
            <p:extLst>
              <p:ext uri="{D42A27DB-BD31-4B8C-83A1-F6EECF244321}">
                <p14:modId xmlns:p14="http://schemas.microsoft.com/office/powerpoint/2010/main" val="3821451323"/>
              </p:ext>
            </p:extLst>
          </p:nvPr>
        </p:nvGraphicFramePr>
        <p:xfrm>
          <a:off x="838200" y="1566863"/>
          <a:ext cx="10468486" cy="4507048"/>
        </p:xfrm>
        <a:graphic>
          <a:graphicData uri="http://schemas.openxmlformats.org/drawingml/2006/table">
            <a:tbl>
              <a:tblPr firstRow="1" firstCol="1" bandRow="1">
                <a:tableStyleId>{073A0DAA-6AF3-43AB-8588-CEC1D06C72B9}</a:tableStyleId>
              </a:tblPr>
              <a:tblGrid>
                <a:gridCol w="2910239">
                  <a:extLst>
                    <a:ext uri="{9D8B030D-6E8A-4147-A177-3AD203B41FA5}">
                      <a16:colId xmlns:a16="http://schemas.microsoft.com/office/drawing/2014/main" val="2225995847"/>
                    </a:ext>
                  </a:extLst>
                </a:gridCol>
                <a:gridCol w="3724687">
                  <a:extLst>
                    <a:ext uri="{9D8B030D-6E8A-4147-A177-3AD203B41FA5}">
                      <a16:colId xmlns:a16="http://schemas.microsoft.com/office/drawing/2014/main" val="682974927"/>
                    </a:ext>
                  </a:extLst>
                </a:gridCol>
                <a:gridCol w="3833560">
                  <a:extLst>
                    <a:ext uri="{9D8B030D-6E8A-4147-A177-3AD203B41FA5}">
                      <a16:colId xmlns:a16="http://schemas.microsoft.com/office/drawing/2014/main" val="815661362"/>
                    </a:ext>
                  </a:extLst>
                </a:gridCol>
              </a:tblGrid>
              <a:tr h="675288">
                <a:tc>
                  <a:txBody>
                    <a:bodyPr/>
                    <a:lstStyle/>
                    <a:p>
                      <a:pPr>
                        <a:lnSpc>
                          <a:spcPct val="100000"/>
                        </a:lnSpc>
                        <a:spcBef>
                          <a:spcPts val="300"/>
                        </a:spcBef>
                        <a:spcAft>
                          <a:spcPts val="300"/>
                        </a:spcAft>
                        <a:tabLst>
                          <a:tab pos="6515100" algn="l"/>
                        </a:tabLst>
                      </a:pPr>
                      <a:r>
                        <a:rPr lang="en-GB" sz="1400" dirty="0">
                          <a:effectLst/>
                          <a:latin typeface="Montserrat" panose="00000500000000000000" pitchFamily="2" charset="0"/>
                        </a:rPr>
                        <a:t>Student’s name</a:t>
                      </a:r>
                      <a:endParaRPr lang="en-GB" sz="1400" dirty="0">
                        <a:effectLst/>
                        <a:latin typeface="Montserrat" panose="00000500000000000000" pitchFamily="2" charset="0"/>
                        <a:ea typeface="DengXian" panose="02010600030101010101" pitchFamily="2" charset="-122"/>
                        <a:cs typeface="Arial" panose="020B0604020202020204" pitchFamily="34" charset="0"/>
                      </a:endParaRPr>
                    </a:p>
                  </a:txBody>
                  <a:tcPr marL="54300" marR="54300" marT="0" marB="0" anchor="ctr"/>
                </a:tc>
                <a:tc>
                  <a:txBody>
                    <a:bodyPr/>
                    <a:lstStyle/>
                    <a:p>
                      <a:pPr algn="l">
                        <a:lnSpc>
                          <a:spcPct val="100000"/>
                        </a:lnSpc>
                        <a:spcAft>
                          <a:spcPts val="0"/>
                        </a:spcAft>
                        <a:tabLst>
                          <a:tab pos="6515100" algn="l"/>
                        </a:tabLst>
                      </a:pPr>
                      <a:r>
                        <a:rPr lang="en-GB" sz="1400" dirty="0">
                          <a:effectLst/>
                          <a:latin typeface="Montserrat" panose="00000500000000000000" pitchFamily="2" charset="0"/>
                        </a:rPr>
                        <a:t>Lee</a:t>
                      </a:r>
                    </a:p>
                  </a:txBody>
                  <a:tcPr marL="54300" marR="54300" marT="0" marB="0" anchor="ctr"/>
                </a:tc>
                <a:tc>
                  <a:txBody>
                    <a:bodyPr/>
                    <a:lstStyle/>
                    <a:p>
                      <a:pPr algn="l">
                        <a:lnSpc>
                          <a:spcPct val="100000"/>
                        </a:lnSpc>
                        <a:spcAft>
                          <a:spcPts val="0"/>
                        </a:spcAft>
                        <a:tabLst>
                          <a:tab pos="6515100" algn="l"/>
                        </a:tabLst>
                      </a:pPr>
                      <a:r>
                        <a:rPr lang="en-GB" sz="1400" dirty="0">
                          <a:effectLst/>
                          <a:latin typeface="Montserrat" panose="00000500000000000000" pitchFamily="2" charset="0"/>
                        </a:rPr>
                        <a:t>Palmer</a:t>
                      </a:r>
                      <a:endParaRPr lang="en-GB" sz="1400" dirty="0">
                        <a:effectLst/>
                        <a:latin typeface="Montserrat" panose="00000500000000000000" pitchFamily="2" charset="0"/>
                        <a:ea typeface="DengXian" panose="02010600030101010101" pitchFamily="2" charset="-122"/>
                        <a:cs typeface="Arial" panose="020B0604020202020204" pitchFamily="34" charset="0"/>
                      </a:endParaRPr>
                    </a:p>
                  </a:txBody>
                  <a:tcPr marL="54300" marR="54300" marT="0" marB="0" anchor="ctr"/>
                </a:tc>
                <a:extLst>
                  <a:ext uri="{0D108BD9-81ED-4DB2-BD59-A6C34878D82A}">
                    <a16:rowId xmlns:a16="http://schemas.microsoft.com/office/drawing/2014/main" val="3190080458"/>
                  </a:ext>
                </a:extLst>
              </a:tr>
              <a:tr h="499884">
                <a:tc>
                  <a:txBody>
                    <a:bodyPr/>
                    <a:lstStyle/>
                    <a:p>
                      <a:pPr>
                        <a:lnSpc>
                          <a:spcPct val="100000"/>
                        </a:lnSpc>
                        <a:spcAft>
                          <a:spcPts val="0"/>
                        </a:spcAft>
                        <a:tabLst>
                          <a:tab pos="6515100" algn="l"/>
                        </a:tabLst>
                      </a:pPr>
                      <a:r>
                        <a:rPr lang="en-GB" sz="1400" dirty="0">
                          <a:effectLst/>
                          <a:latin typeface="Montserrat" panose="00000500000000000000" pitchFamily="2" charset="0"/>
                        </a:rPr>
                        <a:t>Module name</a:t>
                      </a:r>
                      <a:endParaRPr lang="en-GB" sz="1400" dirty="0">
                        <a:effectLst/>
                        <a:latin typeface="Montserrat" panose="00000500000000000000" pitchFamily="2" charset="0"/>
                        <a:ea typeface="DengXian" panose="02010600030101010101" pitchFamily="2" charset="-122"/>
                        <a:cs typeface="Arial" panose="020B0604020202020204" pitchFamily="34" charset="0"/>
                      </a:endParaRPr>
                    </a:p>
                  </a:txBody>
                  <a:tcPr marL="54300" marR="54300" marT="0" marB="0" anchor="ctr"/>
                </a:tc>
                <a:tc gridSpan="2">
                  <a:txBody>
                    <a:bodyPr/>
                    <a:lstStyle/>
                    <a:p>
                      <a:pPr>
                        <a:lnSpc>
                          <a:spcPct val="100000"/>
                        </a:lnSpc>
                        <a:spcAft>
                          <a:spcPts val="0"/>
                        </a:spcAft>
                        <a:tabLst>
                          <a:tab pos="6515100" algn="l"/>
                        </a:tabLst>
                      </a:pPr>
                      <a:r>
                        <a:rPr lang="en-GB" sz="1400" dirty="0">
                          <a:effectLst/>
                          <a:latin typeface="Montserrat" panose="00000500000000000000" pitchFamily="2" charset="0"/>
                        </a:rPr>
                        <a:t> Professional Practice and Portfolio Development 1 (QAC020C126SS)</a:t>
                      </a:r>
                      <a:endParaRPr lang="en-GB" sz="1400" dirty="0">
                        <a:effectLst/>
                        <a:latin typeface="Montserrat" panose="00000500000000000000" pitchFamily="2" charset="0"/>
                        <a:ea typeface="DengXian" panose="02010600030101010101" pitchFamily="2" charset="-122"/>
                        <a:cs typeface="Arial" panose="020B0604020202020204" pitchFamily="34" charset="0"/>
                      </a:endParaRPr>
                    </a:p>
                  </a:txBody>
                  <a:tcPr marL="54300" marR="54300" marT="0" marB="0" anchor="ctr"/>
                </a:tc>
                <a:tc hMerge="1">
                  <a:txBody>
                    <a:bodyPr/>
                    <a:lstStyle/>
                    <a:p>
                      <a:endParaRPr lang="en-GB"/>
                    </a:p>
                  </a:txBody>
                  <a:tcPr/>
                </a:tc>
                <a:extLst>
                  <a:ext uri="{0D108BD9-81ED-4DB2-BD59-A6C34878D82A}">
                    <a16:rowId xmlns:a16="http://schemas.microsoft.com/office/drawing/2014/main" val="194874181"/>
                  </a:ext>
                </a:extLst>
              </a:tr>
              <a:tr h="499884">
                <a:tc>
                  <a:txBody>
                    <a:bodyPr/>
                    <a:lstStyle/>
                    <a:p>
                      <a:pPr>
                        <a:lnSpc>
                          <a:spcPct val="100000"/>
                        </a:lnSpc>
                        <a:spcAft>
                          <a:spcPts val="0"/>
                        </a:spcAft>
                        <a:tabLst>
                          <a:tab pos="6515100" algn="l"/>
                        </a:tabLst>
                      </a:pPr>
                      <a:r>
                        <a:rPr lang="en-GB" sz="1400" dirty="0">
                          <a:effectLst/>
                          <a:latin typeface="Montserrat" panose="00000500000000000000" pitchFamily="2" charset="0"/>
                        </a:rPr>
                        <a:t>Title of assignment</a:t>
                      </a:r>
                      <a:endParaRPr lang="en-GB" sz="1400" dirty="0">
                        <a:effectLst/>
                        <a:latin typeface="Montserrat" panose="00000500000000000000" pitchFamily="2" charset="0"/>
                        <a:ea typeface="DengXian" panose="02010600030101010101" pitchFamily="2" charset="-122"/>
                        <a:cs typeface="Arial" panose="020B0604020202020204" pitchFamily="34" charset="0"/>
                      </a:endParaRPr>
                    </a:p>
                  </a:txBody>
                  <a:tcPr marL="54300" marR="54300" marT="0" marB="0" anchor="ctr"/>
                </a:tc>
                <a:tc gridSpan="2">
                  <a:txBody>
                    <a:bodyPr/>
                    <a:lstStyle/>
                    <a:p>
                      <a:pPr>
                        <a:lnSpc>
                          <a:spcPct val="100000"/>
                        </a:lnSpc>
                        <a:spcAft>
                          <a:spcPts val="0"/>
                        </a:spcAft>
                        <a:tabLst>
                          <a:tab pos="6515100" algn="l"/>
                        </a:tabLst>
                      </a:pPr>
                      <a:r>
                        <a:rPr lang="en-GB" sz="1400" dirty="0">
                          <a:effectLst/>
                          <a:latin typeface="Montserrat" panose="00000500000000000000" pitchFamily="2" charset="0"/>
                        </a:rPr>
                        <a:t> PPPD End-of-module Assessment</a:t>
                      </a:r>
                      <a:endParaRPr lang="en-GB" sz="1400" dirty="0">
                        <a:effectLst/>
                        <a:latin typeface="Montserrat" panose="00000500000000000000" pitchFamily="2" charset="0"/>
                        <a:ea typeface="DengXian" panose="02010600030101010101" pitchFamily="2" charset="-122"/>
                        <a:cs typeface="Arial" panose="020B0604020202020204" pitchFamily="34" charset="0"/>
                      </a:endParaRPr>
                    </a:p>
                  </a:txBody>
                  <a:tcPr marL="54300" marR="54300" marT="0" marB="0" anchor="ctr"/>
                </a:tc>
                <a:tc hMerge="1">
                  <a:txBody>
                    <a:bodyPr/>
                    <a:lstStyle/>
                    <a:p>
                      <a:endParaRPr lang="en-GB"/>
                    </a:p>
                  </a:txBody>
                  <a:tcPr/>
                </a:tc>
                <a:extLst>
                  <a:ext uri="{0D108BD9-81ED-4DB2-BD59-A6C34878D82A}">
                    <a16:rowId xmlns:a16="http://schemas.microsoft.com/office/drawing/2014/main" val="4228346921"/>
                  </a:ext>
                </a:extLst>
              </a:tr>
              <a:tr h="832456">
                <a:tc>
                  <a:txBody>
                    <a:bodyPr/>
                    <a:lstStyle/>
                    <a:p>
                      <a:pPr>
                        <a:lnSpc>
                          <a:spcPct val="100000"/>
                        </a:lnSpc>
                        <a:spcAft>
                          <a:spcPts val="0"/>
                        </a:spcAft>
                        <a:tabLst>
                          <a:tab pos="6515100" algn="l"/>
                        </a:tabLst>
                      </a:pPr>
                      <a:r>
                        <a:rPr lang="en-GB" sz="1400" dirty="0">
                          <a:effectLst/>
                          <a:latin typeface="Montserrat" panose="00000500000000000000" pitchFamily="2" charset="0"/>
                        </a:rPr>
                        <a:t>Complete Word Count in my assignment</a:t>
                      </a:r>
                    </a:p>
                    <a:p>
                      <a:pPr>
                        <a:lnSpc>
                          <a:spcPct val="100000"/>
                        </a:lnSpc>
                        <a:spcAft>
                          <a:spcPts val="0"/>
                        </a:spcAft>
                        <a:tabLst>
                          <a:tab pos="6515100" algn="l"/>
                        </a:tabLst>
                      </a:pPr>
                      <a:r>
                        <a:rPr lang="en-GB" sz="1400" dirty="0">
                          <a:effectLst/>
                          <a:latin typeface="Montserrat" panose="00000500000000000000" pitchFamily="2" charset="0"/>
                        </a:rPr>
                        <a:t> </a:t>
                      </a:r>
                      <a:endParaRPr lang="en-GB" sz="1400" dirty="0">
                        <a:effectLst/>
                        <a:latin typeface="Montserrat" panose="00000500000000000000" pitchFamily="2" charset="0"/>
                        <a:ea typeface="DengXian" panose="02010600030101010101" pitchFamily="2" charset="-122"/>
                        <a:cs typeface="Arial" panose="020B0604020202020204" pitchFamily="34" charset="0"/>
                      </a:endParaRPr>
                    </a:p>
                  </a:txBody>
                  <a:tcPr marL="54300" marR="54300" marT="0" marB="0" anchor="ctr"/>
                </a:tc>
                <a:tc gridSpan="2">
                  <a:txBody>
                    <a:bodyPr/>
                    <a:lstStyle/>
                    <a:p>
                      <a:pPr>
                        <a:lnSpc>
                          <a:spcPct val="100000"/>
                        </a:lnSpc>
                        <a:spcAft>
                          <a:spcPts val="0"/>
                        </a:spcAft>
                        <a:tabLst>
                          <a:tab pos="6515100" algn="l"/>
                        </a:tabLst>
                      </a:pPr>
                      <a:r>
                        <a:rPr lang="en-GB" sz="1400" dirty="0">
                          <a:effectLst/>
                          <a:latin typeface="Montserrat" panose="00000500000000000000" pitchFamily="2" charset="0"/>
                        </a:rPr>
                        <a:t> </a:t>
                      </a:r>
                      <a:endParaRPr lang="en-GB" sz="1400" dirty="0">
                        <a:effectLst/>
                        <a:latin typeface="Montserrat" panose="00000500000000000000" pitchFamily="2" charset="0"/>
                        <a:ea typeface="DengXian" panose="02010600030101010101" pitchFamily="2" charset="-122"/>
                        <a:cs typeface="Arial" panose="020B0604020202020204" pitchFamily="34" charset="0"/>
                      </a:endParaRPr>
                    </a:p>
                  </a:txBody>
                  <a:tcPr marL="54300" marR="54300" marT="0" marB="0" anchor="ctr"/>
                </a:tc>
                <a:tc hMerge="1">
                  <a:txBody>
                    <a:bodyPr/>
                    <a:lstStyle/>
                    <a:p>
                      <a:endParaRPr lang="en-GB"/>
                    </a:p>
                  </a:txBody>
                  <a:tcPr/>
                </a:tc>
                <a:extLst>
                  <a:ext uri="{0D108BD9-81ED-4DB2-BD59-A6C34878D82A}">
                    <a16:rowId xmlns:a16="http://schemas.microsoft.com/office/drawing/2014/main" val="1460660733"/>
                  </a:ext>
                </a:extLst>
              </a:tr>
              <a:tr h="499884">
                <a:tc>
                  <a:txBody>
                    <a:bodyPr/>
                    <a:lstStyle/>
                    <a:p>
                      <a:pPr>
                        <a:lnSpc>
                          <a:spcPct val="100000"/>
                        </a:lnSpc>
                        <a:spcAft>
                          <a:spcPts val="0"/>
                        </a:spcAft>
                        <a:tabLst>
                          <a:tab pos="6515100" algn="l"/>
                        </a:tabLst>
                      </a:pPr>
                      <a:r>
                        <a:rPr lang="en-GB" sz="1400" dirty="0">
                          <a:effectLst/>
                          <a:latin typeface="Montserrat" panose="00000500000000000000" pitchFamily="2" charset="0"/>
                        </a:rPr>
                        <a:t>Date submitted</a:t>
                      </a:r>
                      <a:endParaRPr lang="en-GB" sz="1400" dirty="0">
                        <a:effectLst/>
                        <a:latin typeface="Montserrat" panose="00000500000000000000" pitchFamily="2" charset="0"/>
                        <a:ea typeface="DengXian" panose="02010600030101010101" pitchFamily="2" charset="-122"/>
                        <a:cs typeface="Arial" panose="020B0604020202020204" pitchFamily="34" charset="0"/>
                      </a:endParaRPr>
                    </a:p>
                  </a:txBody>
                  <a:tcPr marL="54300" marR="54300" marT="0" marB="0" anchor="ctr"/>
                </a:tc>
                <a:tc gridSpan="2">
                  <a:txBody>
                    <a:bodyPr/>
                    <a:lstStyle/>
                    <a:p>
                      <a:pPr>
                        <a:lnSpc>
                          <a:spcPct val="100000"/>
                        </a:lnSpc>
                        <a:spcAft>
                          <a:spcPts val="0"/>
                        </a:spcAft>
                        <a:tabLst>
                          <a:tab pos="6515100" algn="l"/>
                        </a:tabLst>
                      </a:pPr>
                      <a:r>
                        <a:rPr lang="en-GB" sz="1400" dirty="0">
                          <a:effectLst/>
                          <a:latin typeface="Montserrat" panose="00000500000000000000" pitchFamily="2" charset="0"/>
                        </a:rPr>
                        <a:t> </a:t>
                      </a:r>
                      <a:endParaRPr lang="en-GB" sz="1400" dirty="0">
                        <a:effectLst/>
                        <a:latin typeface="Montserrat" panose="00000500000000000000" pitchFamily="2" charset="0"/>
                        <a:ea typeface="DengXian" panose="02010600030101010101" pitchFamily="2" charset="-122"/>
                        <a:cs typeface="Arial" panose="020B0604020202020204" pitchFamily="34" charset="0"/>
                      </a:endParaRPr>
                    </a:p>
                  </a:txBody>
                  <a:tcPr marL="54300" marR="54300" marT="0" marB="0" anchor="ctr"/>
                </a:tc>
                <a:tc hMerge="1">
                  <a:txBody>
                    <a:bodyPr/>
                    <a:lstStyle/>
                    <a:p>
                      <a:endParaRPr lang="en-GB"/>
                    </a:p>
                  </a:txBody>
                  <a:tcPr/>
                </a:tc>
                <a:extLst>
                  <a:ext uri="{0D108BD9-81ED-4DB2-BD59-A6C34878D82A}">
                    <a16:rowId xmlns:a16="http://schemas.microsoft.com/office/drawing/2014/main" val="3312542073"/>
                  </a:ext>
                </a:extLst>
              </a:tr>
              <a:tr h="499884">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tab pos="6515100" algn="l"/>
                        </a:tabLst>
                        <a:defRPr/>
                      </a:pPr>
                      <a:r>
                        <a:rPr kumimoji="0" lang="en-GB" altLang="zh-CN" sz="1400" b="1" i="0" u="none" strike="noStrike" cap="none" normalizeH="0" baseline="0" dirty="0">
                          <a:ln>
                            <a:noFill/>
                          </a:ln>
                          <a:solidFill>
                            <a:schemeClr val="tx1"/>
                          </a:solidFill>
                          <a:effectLst/>
                          <a:latin typeface="Montserrat" panose="00000500000000000000" pitchFamily="2" charset="0"/>
                          <a:ea typeface="DengXian" panose="02010600030101010101" pitchFamily="2" charset="-122"/>
                          <a:cs typeface="Calibri Light" panose="020F0302020204030204" pitchFamily="34" charset="0"/>
                        </a:rPr>
                        <a:t>All work must be submitted by the due date.  If an extension of time to submit work is required, a </a:t>
                      </a:r>
                      <a:r>
                        <a:rPr kumimoji="0" lang="en-GB" altLang="zh-CN" sz="1400" b="1" i="0" u="none" strike="noStrike" cap="none" normalizeH="0" baseline="0" dirty="0">
                          <a:ln>
                            <a:noFill/>
                          </a:ln>
                          <a:solidFill>
                            <a:schemeClr val="tx1"/>
                          </a:solidFill>
                          <a:effectLst/>
                          <a:latin typeface="Montserrat" panose="00000500000000000000" pitchFamily="2" charset="0"/>
                          <a:ea typeface="DengXian" panose="02010600030101010101" pitchFamily="2" charset="-122"/>
                          <a:cs typeface="Calibri Light" panose="020F0302020204030204" pitchFamily="34" charset="0"/>
                          <a:hlinkClick r:id="rId2"/>
                        </a:rPr>
                        <a:t>Mitigating Circumstances Extension Form</a:t>
                      </a:r>
                      <a:r>
                        <a:rPr kumimoji="0" lang="en-GB" altLang="zh-CN" sz="1400" b="1" i="0" u="none" strike="noStrike" cap="none" normalizeH="0" baseline="0" dirty="0">
                          <a:ln>
                            <a:noFill/>
                          </a:ln>
                          <a:solidFill>
                            <a:schemeClr val="tx1"/>
                          </a:solidFill>
                          <a:effectLst/>
                          <a:latin typeface="Montserrat" panose="00000500000000000000" pitchFamily="2" charset="0"/>
                          <a:ea typeface="DengXian" panose="02010600030101010101" pitchFamily="2" charset="-122"/>
                          <a:cs typeface="Calibri Light" panose="020F0302020204030204" pitchFamily="34" charset="0"/>
                        </a:rPr>
                        <a:t> must be submitted.</a:t>
                      </a:r>
                    </a:p>
                  </a:txBody>
                  <a:tcPr marL="54300" marR="54300" marT="0" marB="0" anchor="ctr">
                    <a:noFill/>
                  </a:tcPr>
                </a:tc>
                <a:tc hMerge="1">
                  <a:txBody>
                    <a:bodyPr/>
                    <a:lstStyle/>
                    <a:p>
                      <a:pPr>
                        <a:lnSpc>
                          <a:spcPct val="100000"/>
                        </a:lnSpc>
                        <a:spcAft>
                          <a:spcPts val="0"/>
                        </a:spcAft>
                        <a:tabLst>
                          <a:tab pos="6515100" algn="l"/>
                        </a:tabLst>
                      </a:pPr>
                      <a:endParaRPr lang="en-GB" sz="1400" dirty="0">
                        <a:effectLst/>
                        <a:latin typeface="Calibri Light" panose="020F0302020204030204" pitchFamily="34" charset="0"/>
                        <a:ea typeface="DengXian" panose="02010600030101010101" pitchFamily="2" charset="-122"/>
                        <a:cs typeface="Arial" panose="020B0604020202020204" pitchFamily="34" charset="0"/>
                      </a:endParaRPr>
                    </a:p>
                  </a:txBody>
                  <a:tcPr marL="54300" marR="54300" marT="0" marB="0" anchor="ctr"/>
                </a:tc>
                <a:tc hMerge="1">
                  <a:txBody>
                    <a:bodyPr/>
                    <a:lstStyle/>
                    <a:p>
                      <a:endParaRPr lang="en-GB"/>
                    </a:p>
                  </a:txBody>
                  <a:tcPr/>
                </a:tc>
                <a:extLst>
                  <a:ext uri="{0D108BD9-81ED-4DB2-BD59-A6C34878D82A}">
                    <a16:rowId xmlns:a16="http://schemas.microsoft.com/office/drawing/2014/main" val="1204671048"/>
                  </a:ext>
                </a:extLst>
              </a:tr>
              <a:tr h="499884">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tab pos="6515100" algn="l"/>
                        </a:tabLst>
                        <a:defRPr/>
                      </a:pPr>
                      <a:r>
                        <a:rPr lang="en-GB" altLang="zh-CN" sz="1400" dirty="0">
                          <a:solidFill>
                            <a:schemeClr val="tx1"/>
                          </a:solidFill>
                          <a:latin typeface="Montserrat" panose="00000500000000000000" pitchFamily="2" charset="0"/>
                          <a:ea typeface="DengXian" panose="02010600030101010101" pitchFamily="2" charset="-122"/>
                          <a:cs typeface="Calibri Light" panose="020F0302020204030204" pitchFamily="34" charset="0"/>
                        </a:rPr>
                        <a:t>Has an extension been approved? No     (delete as appropriate)</a:t>
                      </a:r>
                    </a:p>
                  </a:txBody>
                  <a:tcPr marL="54300" marR="54300" marT="0" marB="0" anchor="ctr">
                    <a:no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999409973"/>
                  </a:ext>
                </a:extLst>
              </a:tr>
              <a:tr h="499884">
                <a:tc gridSpan="3">
                  <a:txBody>
                    <a:bodyPr/>
                    <a:lstStyle/>
                    <a:p>
                      <a:pPr eaLnBrk="0" fontAlgn="base" hangingPunct="0">
                        <a:spcBef>
                          <a:spcPct val="0"/>
                        </a:spcBef>
                        <a:spcAft>
                          <a:spcPct val="0"/>
                        </a:spcAft>
                      </a:pPr>
                      <a:r>
                        <a:rPr lang="en-GB" altLang="zh-CN" sz="1400" b="1" dirty="0">
                          <a:solidFill>
                            <a:schemeClr val="tx1"/>
                          </a:solidFill>
                          <a:latin typeface="Montserrat" panose="00000500000000000000" pitchFamily="2" charset="0"/>
                          <a:ea typeface="DengXian" panose="02010600030101010101" pitchFamily="2" charset="-122"/>
                          <a:cs typeface="Calibri Light" panose="020F0302020204030204" pitchFamily="34" charset="0"/>
                        </a:rPr>
                        <a:t> If yes, please give the new submission date ….…/..…./…….</a:t>
                      </a:r>
                      <a:endParaRPr lang="en-GB" altLang="zh-CN" sz="2000" b="1" dirty="0">
                        <a:solidFill>
                          <a:schemeClr val="tx1"/>
                        </a:solidFill>
                        <a:latin typeface="Montserrat" panose="00000500000000000000" pitchFamily="2" charset="0"/>
                      </a:endParaRPr>
                    </a:p>
                  </a:txBody>
                  <a:tcPr marL="54300" marR="54300" marT="0" marB="0" anchor="ctr">
                    <a:no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348770776"/>
                  </a:ext>
                </a:extLst>
              </a:tr>
            </a:tbl>
          </a:graphicData>
        </a:graphic>
      </p:graphicFrame>
      <p:sp>
        <p:nvSpPr>
          <p:cNvPr id="9" name="Content Placeholder 2">
            <a:extLst>
              <a:ext uri="{FF2B5EF4-FFF2-40B4-BE49-F238E27FC236}">
                <a16:creationId xmlns:a16="http://schemas.microsoft.com/office/drawing/2014/main" id="{5817587A-6055-4E65-854D-15A613CF3437}"/>
              </a:ext>
            </a:extLst>
          </p:cNvPr>
          <p:cNvSpPr txBox="1">
            <a:spLocks/>
          </p:cNvSpPr>
          <p:nvPr/>
        </p:nvSpPr>
        <p:spPr>
          <a:xfrm>
            <a:off x="838200" y="4632385"/>
            <a:ext cx="10515600" cy="1285174"/>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b="0" i="0" kern="1200">
                <a:solidFill>
                  <a:schemeClr val="tx1"/>
                </a:solidFill>
                <a:latin typeface="Verdana" panose="020B0604030504040204" pitchFamily="34" charset="0"/>
                <a:ea typeface="Verdana" panose="020B0604030504040204" pitchFamily="34" charset="0"/>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b="0" i="0" kern="1200">
                <a:solidFill>
                  <a:schemeClr val="tx1"/>
                </a:solidFill>
                <a:latin typeface="Verdana" panose="020B0604030504040204" pitchFamily="34" charset="0"/>
                <a:ea typeface="Verdana" panose="020B0604030504040204" pitchFamily="34" charset="0"/>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400" b="0" i="0" kern="1200">
                <a:solidFill>
                  <a:schemeClr val="tx1"/>
                </a:solidFill>
                <a:latin typeface="Verdana" panose="020B0604030504040204" pitchFamily="34" charset="0"/>
                <a:ea typeface="Verdana" panose="020B0604030504040204" pitchFamily="34" charset="0"/>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2400" b="0" i="0" kern="1200">
                <a:solidFill>
                  <a:schemeClr val="tx1"/>
                </a:solidFill>
                <a:latin typeface="Verdana" panose="020B0604030504040204" pitchFamily="34" charset="0"/>
                <a:ea typeface="Verdana" panose="020B0604030504040204" pitchFamily="34" charset="0"/>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2400" b="0" i="0" kern="1200">
                <a:solidFill>
                  <a:schemeClr val="tx1"/>
                </a:solidFill>
                <a:latin typeface="Verdana" panose="020B0604030504040204" pitchFamily="34"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Tree>
    <p:extLst>
      <p:ext uri="{BB962C8B-B14F-4D97-AF65-F5344CB8AC3E}">
        <p14:creationId xmlns:p14="http://schemas.microsoft.com/office/powerpoint/2010/main" val="4120409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990DC-AB84-47D6-8390-7D70272FE041}"/>
              </a:ext>
            </a:extLst>
          </p:cNvPr>
          <p:cNvSpPr>
            <a:spLocks noGrp="1"/>
          </p:cNvSpPr>
          <p:nvPr>
            <p:ph type="title"/>
          </p:nvPr>
        </p:nvSpPr>
        <p:spPr/>
        <p:txBody>
          <a:bodyPr/>
          <a:lstStyle/>
          <a:p>
            <a:r>
              <a:rPr lang="en-GB" dirty="0"/>
              <a:t>Key Reflection Points</a:t>
            </a:r>
          </a:p>
        </p:txBody>
      </p:sp>
      <p:sp>
        <p:nvSpPr>
          <p:cNvPr id="5" name="Content Placeholder 4">
            <a:extLst>
              <a:ext uri="{FF2B5EF4-FFF2-40B4-BE49-F238E27FC236}">
                <a16:creationId xmlns:a16="http://schemas.microsoft.com/office/drawing/2014/main" id="{F3B211A4-B2B9-4ACE-A96B-3DF73FB85044}"/>
              </a:ext>
            </a:extLst>
          </p:cNvPr>
          <p:cNvSpPr>
            <a:spLocks noGrp="1"/>
          </p:cNvSpPr>
          <p:nvPr>
            <p:ph idx="1"/>
          </p:nvPr>
        </p:nvSpPr>
        <p:spPr/>
        <p:txBody>
          <a:bodyPr/>
          <a:lstStyle/>
          <a:p>
            <a:r>
              <a:rPr lang="en-GB" b="1" dirty="0"/>
              <a:t>Description</a:t>
            </a:r>
            <a:r>
              <a:rPr lang="en-GB" dirty="0"/>
              <a:t> (already covered)</a:t>
            </a:r>
          </a:p>
          <a:p>
            <a:r>
              <a:rPr lang="en-GB" b="1" dirty="0"/>
              <a:t>Feeling</a:t>
            </a:r>
          </a:p>
          <a:p>
            <a:pPr lvl="1"/>
            <a:r>
              <a:rPr lang="en-GB" dirty="0"/>
              <a:t>Nervous as a beginner</a:t>
            </a:r>
          </a:p>
          <a:p>
            <a:pPr lvl="1"/>
            <a:r>
              <a:rPr lang="en-GB" dirty="0"/>
              <a:t>Vulnerable during standups</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srgbClr val="004050"/>
                </a:solidFill>
                <a:effectLst/>
                <a:uLnTx/>
                <a:uFillTx/>
                <a:latin typeface="Montserrat" panose="00000500000000000000" pitchFamily="2" charset="0"/>
                <a:ea typeface="Verdana" panose="020B0604030504040204" pitchFamily="34" charset="0"/>
                <a:cs typeface="+mn-cs"/>
              </a:rPr>
              <a:t>Evaluation</a:t>
            </a:r>
          </a:p>
          <a:p>
            <a:pPr lvl="1">
              <a:spcBef>
                <a:spcPts val="1000"/>
              </a:spcBef>
              <a:defRPr/>
            </a:pPr>
            <a:r>
              <a:rPr kumimoji="0" lang="en-GB" i="0" u="none" strike="noStrike" kern="1200" cap="none" spc="0" normalizeH="0" baseline="0" noProof="0" dirty="0">
                <a:ln>
                  <a:noFill/>
                </a:ln>
                <a:solidFill>
                  <a:srgbClr val="004050"/>
                </a:solidFill>
                <a:effectLst/>
                <a:uLnTx/>
                <a:uFillTx/>
                <a:latin typeface="Montserrat" panose="00000500000000000000" pitchFamily="2" charset="0"/>
                <a:ea typeface="Verdana" panose="020B0604030504040204" pitchFamily="34" charset="0"/>
                <a:cs typeface="+mn-cs"/>
              </a:rPr>
              <a:t>Accessibility Tasks ✅</a:t>
            </a:r>
          </a:p>
          <a:p>
            <a:pPr lvl="1">
              <a:spcBef>
                <a:spcPts val="1000"/>
              </a:spcBef>
              <a:defRPr/>
            </a:pPr>
            <a:r>
              <a:rPr kumimoji="0" lang="en-GB" i="0" u="none" strike="noStrike" kern="1200" cap="none" spc="0" normalizeH="0" baseline="0" noProof="0" dirty="0">
                <a:ln>
                  <a:noFill/>
                </a:ln>
                <a:solidFill>
                  <a:srgbClr val="004050"/>
                </a:solidFill>
                <a:effectLst/>
                <a:uLnTx/>
                <a:uFillTx/>
                <a:latin typeface="Montserrat" panose="00000500000000000000" pitchFamily="2" charset="0"/>
                <a:ea typeface="Verdana" panose="020B0604030504040204" pitchFamily="34" charset="0"/>
                <a:cs typeface="+mn-cs"/>
              </a:rPr>
              <a:t>Error Handling ❌</a:t>
            </a:r>
          </a:p>
          <a:p>
            <a:pPr marL="0" indent="0">
              <a:buNone/>
            </a:pPr>
            <a:endParaRPr lang="en-GB" dirty="0"/>
          </a:p>
        </p:txBody>
      </p:sp>
    </p:spTree>
    <p:extLst>
      <p:ext uri="{BB962C8B-B14F-4D97-AF65-F5344CB8AC3E}">
        <p14:creationId xmlns:p14="http://schemas.microsoft.com/office/powerpoint/2010/main" val="2094802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990DC-AB84-47D6-8390-7D70272FE041}"/>
              </a:ext>
            </a:extLst>
          </p:cNvPr>
          <p:cNvSpPr>
            <a:spLocks noGrp="1"/>
          </p:cNvSpPr>
          <p:nvPr>
            <p:ph type="title"/>
          </p:nvPr>
        </p:nvSpPr>
        <p:spPr/>
        <p:txBody>
          <a:bodyPr/>
          <a:lstStyle/>
          <a:p>
            <a:r>
              <a:rPr lang="en-GB" dirty="0"/>
              <a:t>Key Reflection Points</a:t>
            </a:r>
          </a:p>
        </p:txBody>
      </p:sp>
      <p:sp>
        <p:nvSpPr>
          <p:cNvPr id="5" name="Content Placeholder 4">
            <a:extLst>
              <a:ext uri="{FF2B5EF4-FFF2-40B4-BE49-F238E27FC236}">
                <a16:creationId xmlns:a16="http://schemas.microsoft.com/office/drawing/2014/main" id="{F3B211A4-B2B9-4ACE-A96B-3DF73FB85044}"/>
              </a:ext>
            </a:extLst>
          </p:cNvPr>
          <p:cNvSpPr>
            <a:spLocks noGrp="1"/>
          </p:cNvSpPr>
          <p:nvPr>
            <p:ph idx="1"/>
          </p:nvPr>
        </p:nvSpPr>
        <p:spPr/>
        <p:txBody>
          <a:bodyPr>
            <a:normAutofit fontScale="85000" lnSpcReduction="10000"/>
          </a:bodyPr>
          <a:lstStyle/>
          <a:p>
            <a:r>
              <a:rPr lang="en-GB" b="1" dirty="0"/>
              <a:t>Analysis:</a:t>
            </a:r>
          </a:p>
          <a:p>
            <a:pPr lvl="1"/>
            <a:r>
              <a:rPr lang="en-GB" dirty="0"/>
              <a:t>My CPD training covered the accessibility requirement tasks.</a:t>
            </a:r>
          </a:p>
          <a:p>
            <a:pPr lvl="1"/>
            <a:r>
              <a:rPr lang="en-GB" dirty="0"/>
              <a:t>Did not have the required skills to handle complex SQL queries or agile experience.</a:t>
            </a:r>
          </a:p>
          <a:p>
            <a:r>
              <a:rPr lang="en-GB" b="1" dirty="0"/>
              <a:t>Conclusion:</a:t>
            </a:r>
          </a:p>
          <a:p>
            <a:pPr lvl="1"/>
            <a:r>
              <a:rPr lang="en-GB" dirty="0"/>
              <a:t>I now understand what an agile/scrum environment involves.</a:t>
            </a:r>
          </a:p>
          <a:p>
            <a:pPr lvl="1"/>
            <a:r>
              <a:rPr lang="en-GB" dirty="0"/>
              <a:t>I can now solve accessibility issues within Power Platform Applications.</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srgbClr val="004050"/>
                </a:solidFill>
                <a:effectLst/>
                <a:uLnTx/>
                <a:uFillTx/>
                <a:latin typeface="Montserrat" panose="00000500000000000000" pitchFamily="2" charset="0"/>
                <a:ea typeface="Verdana" panose="020B0604030504040204" pitchFamily="34" charset="0"/>
                <a:cs typeface="+mn-cs"/>
              </a:rPr>
              <a:t>Action Plan</a:t>
            </a:r>
          </a:p>
          <a:p>
            <a:pPr lvl="1"/>
            <a:r>
              <a:rPr lang="en-GB" dirty="0"/>
              <a:t>Speak up earlier when I am stuck</a:t>
            </a:r>
          </a:p>
          <a:p>
            <a:pPr lvl="1">
              <a:spcBef>
                <a:spcPts val="1000"/>
              </a:spcBef>
              <a:defRPr/>
            </a:pPr>
            <a:r>
              <a:rPr kumimoji="0" lang="en-GB" i="0" u="none" strike="noStrike" kern="1200" cap="none" spc="0" normalizeH="0" baseline="0" noProof="0" dirty="0">
                <a:ln>
                  <a:noFill/>
                </a:ln>
                <a:solidFill>
                  <a:srgbClr val="004050"/>
                </a:solidFill>
                <a:effectLst/>
                <a:uLnTx/>
                <a:uFillTx/>
                <a:latin typeface="Montserrat" panose="00000500000000000000" pitchFamily="2" charset="0"/>
                <a:ea typeface="Verdana" panose="020B0604030504040204" pitchFamily="34" charset="0"/>
                <a:cs typeface="+mn-cs"/>
              </a:rPr>
              <a:t>Continue Power Platform development</a:t>
            </a:r>
          </a:p>
          <a:p>
            <a:pPr marL="0" indent="0">
              <a:buNone/>
            </a:pPr>
            <a:endParaRPr lang="en-GB" dirty="0"/>
          </a:p>
        </p:txBody>
      </p:sp>
    </p:spTree>
    <p:extLst>
      <p:ext uri="{BB962C8B-B14F-4D97-AF65-F5344CB8AC3E}">
        <p14:creationId xmlns:p14="http://schemas.microsoft.com/office/powerpoint/2010/main" val="180873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61803-8E13-4F10-BEE0-5B2521EB2EBA}"/>
              </a:ext>
            </a:extLst>
          </p:cNvPr>
          <p:cNvSpPr>
            <a:spLocks noGrp="1"/>
          </p:cNvSpPr>
          <p:nvPr>
            <p:ph type="ctrTitle"/>
          </p:nvPr>
        </p:nvSpPr>
        <p:spPr/>
        <p:txBody>
          <a:bodyPr/>
          <a:lstStyle/>
          <a:p>
            <a:r>
              <a:rPr lang="en-GB" dirty="0"/>
              <a:t>Task 3</a:t>
            </a:r>
          </a:p>
        </p:txBody>
      </p:sp>
    </p:spTree>
    <p:extLst>
      <p:ext uri="{BB962C8B-B14F-4D97-AF65-F5344CB8AC3E}">
        <p14:creationId xmlns:p14="http://schemas.microsoft.com/office/powerpoint/2010/main" val="3420508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C2ED8D-8455-49F3-9837-308E707FFDEC}"/>
              </a:ext>
            </a:extLst>
          </p:cNvPr>
          <p:cNvSpPr>
            <a:spLocks noGrp="1"/>
          </p:cNvSpPr>
          <p:nvPr>
            <p:ph type="title"/>
          </p:nvPr>
        </p:nvSpPr>
        <p:spPr>
          <a:xfrm>
            <a:off x="2101302" y="681037"/>
            <a:ext cx="9252498" cy="564876"/>
          </a:xfrm>
        </p:spPr>
        <p:txBody>
          <a:bodyPr/>
          <a:lstStyle/>
          <a:p>
            <a:r>
              <a:rPr lang="en-GB" dirty="0"/>
              <a:t>Key Professional and Personal Skills</a:t>
            </a:r>
          </a:p>
        </p:txBody>
      </p:sp>
      <p:sp>
        <p:nvSpPr>
          <p:cNvPr id="7" name="Content Placeholder 6">
            <a:extLst>
              <a:ext uri="{FF2B5EF4-FFF2-40B4-BE49-F238E27FC236}">
                <a16:creationId xmlns:a16="http://schemas.microsoft.com/office/drawing/2014/main" id="{84263611-D12F-46E9-B2C4-5707EEF4B15E}"/>
              </a:ext>
            </a:extLst>
          </p:cNvPr>
          <p:cNvSpPr>
            <a:spLocks noGrp="1"/>
          </p:cNvSpPr>
          <p:nvPr>
            <p:ph idx="1"/>
          </p:nvPr>
        </p:nvSpPr>
        <p:spPr/>
        <p:txBody>
          <a:bodyPr/>
          <a:lstStyle/>
          <a:p>
            <a:pPr marL="0" indent="0">
              <a:buNone/>
            </a:pPr>
            <a:r>
              <a:rPr lang="en-GB" dirty="0"/>
              <a:t>BCS Code of Conduct (Bott, 2005, pp. 8–20):</a:t>
            </a:r>
          </a:p>
          <a:p>
            <a:pPr marL="457200" indent="-457200">
              <a:buFont typeface="+mj-lt"/>
              <a:buAutoNum type="arabicPeriod"/>
            </a:pPr>
            <a:r>
              <a:rPr lang="en-GB" dirty="0"/>
              <a:t>Public Interest</a:t>
            </a:r>
          </a:p>
          <a:p>
            <a:pPr marL="457200" indent="-457200">
              <a:buFont typeface="+mj-lt"/>
              <a:buAutoNum type="arabicPeriod"/>
            </a:pPr>
            <a:r>
              <a:rPr lang="en-GB" dirty="0"/>
              <a:t>Professional Competence and Integrity</a:t>
            </a:r>
          </a:p>
          <a:p>
            <a:pPr marL="457200" indent="-457200">
              <a:buFont typeface="+mj-lt"/>
              <a:buAutoNum type="arabicPeriod"/>
            </a:pPr>
            <a:r>
              <a:rPr lang="en-GB" dirty="0"/>
              <a:t>Duty to Relevant Authority</a:t>
            </a:r>
          </a:p>
          <a:p>
            <a:pPr marL="457200" indent="-457200">
              <a:buFont typeface="+mj-lt"/>
              <a:buAutoNum type="arabicPeriod"/>
            </a:pPr>
            <a:r>
              <a:rPr lang="en-GB" dirty="0"/>
              <a:t>Duty to the Profession</a:t>
            </a:r>
          </a:p>
        </p:txBody>
      </p:sp>
    </p:spTree>
    <p:extLst>
      <p:ext uri="{BB962C8B-B14F-4D97-AF65-F5344CB8AC3E}">
        <p14:creationId xmlns:p14="http://schemas.microsoft.com/office/powerpoint/2010/main" val="99884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5C946-1D01-47AE-B2BD-8CBAEA3E029E}"/>
              </a:ext>
            </a:extLst>
          </p:cNvPr>
          <p:cNvSpPr>
            <a:spLocks noGrp="1"/>
          </p:cNvSpPr>
          <p:nvPr>
            <p:ph type="title"/>
          </p:nvPr>
        </p:nvSpPr>
        <p:spPr/>
        <p:txBody>
          <a:bodyPr/>
          <a:lstStyle/>
          <a:p>
            <a:r>
              <a:rPr lang="en-GB" dirty="0"/>
              <a:t>Cultural and Individual Responsibilities</a:t>
            </a:r>
          </a:p>
        </p:txBody>
      </p:sp>
      <p:sp>
        <p:nvSpPr>
          <p:cNvPr id="3" name="Content Placeholder 2">
            <a:extLst>
              <a:ext uri="{FF2B5EF4-FFF2-40B4-BE49-F238E27FC236}">
                <a16:creationId xmlns:a16="http://schemas.microsoft.com/office/drawing/2014/main" id="{CCEB9C84-58FE-4786-9F79-5AA79C9A2A32}"/>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3533030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5C19A-638A-448B-AEA2-726CF3BB58E9}"/>
              </a:ext>
            </a:extLst>
          </p:cNvPr>
          <p:cNvSpPr>
            <a:spLocks noGrp="1"/>
          </p:cNvSpPr>
          <p:nvPr>
            <p:ph type="title"/>
          </p:nvPr>
        </p:nvSpPr>
        <p:spPr/>
        <p:txBody>
          <a:bodyPr/>
          <a:lstStyle/>
          <a:p>
            <a:r>
              <a:rPr lang="en-GB" dirty="0"/>
              <a:t>References</a:t>
            </a:r>
          </a:p>
        </p:txBody>
      </p:sp>
      <p:sp>
        <p:nvSpPr>
          <p:cNvPr id="3" name="Content Placeholder 2">
            <a:extLst>
              <a:ext uri="{FF2B5EF4-FFF2-40B4-BE49-F238E27FC236}">
                <a16:creationId xmlns:a16="http://schemas.microsoft.com/office/drawing/2014/main" id="{1C00EC44-D30B-4B12-B101-600B55FA9782}"/>
              </a:ext>
            </a:extLst>
          </p:cNvPr>
          <p:cNvSpPr>
            <a:spLocks noGrp="1"/>
          </p:cNvSpPr>
          <p:nvPr>
            <p:ph sz="half" idx="1"/>
          </p:nvPr>
        </p:nvSpPr>
        <p:spPr/>
        <p:txBody>
          <a:bodyPr/>
          <a:lstStyle/>
          <a:p>
            <a:endParaRPr lang="en-GB" dirty="0"/>
          </a:p>
        </p:txBody>
      </p:sp>
      <p:sp>
        <p:nvSpPr>
          <p:cNvPr id="4" name="Content Placeholder 3">
            <a:extLst>
              <a:ext uri="{FF2B5EF4-FFF2-40B4-BE49-F238E27FC236}">
                <a16:creationId xmlns:a16="http://schemas.microsoft.com/office/drawing/2014/main" id="{67E2FA52-1B5B-4347-827C-F2F4445040D5}"/>
              </a:ext>
            </a:extLst>
          </p:cNvPr>
          <p:cNvSpPr>
            <a:spLocks noGrp="1"/>
          </p:cNvSpPr>
          <p:nvPr>
            <p:ph sz="half" idx="2"/>
          </p:nvPr>
        </p:nvSpPr>
        <p:spPr/>
        <p:txBody>
          <a:bodyPr/>
          <a:lstStyle/>
          <a:p>
            <a:endParaRPr lang="en-GB" dirty="0"/>
          </a:p>
        </p:txBody>
      </p:sp>
    </p:spTree>
    <p:extLst>
      <p:ext uri="{BB962C8B-B14F-4D97-AF65-F5344CB8AC3E}">
        <p14:creationId xmlns:p14="http://schemas.microsoft.com/office/powerpoint/2010/main" val="4179077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3429FD-E5E4-4870-8586-61D22911AE2F}"/>
              </a:ext>
            </a:extLst>
          </p:cNvPr>
          <p:cNvSpPr>
            <a:spLocks noGrp="1"/>
          </p:cNvSpPr>
          <p:nvPr>
            <p:ph sz="half" idx="2"/>
          </p:nvPr>
        </p:nvSpPr>
        <p:spPr>
          <a:xfrm>
            <a:off x="671804" y="2009955"/>
            <a:ext cx="5325771" cy="4189536"/>
          </a:xfrm>
        </p:spPr>
        <p:txBody>
          <a:bodyPr/>
          <a:lstStyle/>
          <a:p>
            <a:endParaRPr lang="en-GB"/>
          </a:p>
        </p:txBody>
      </p:sp>
      <p:sp>
        <p:nvSpPr>
          <p:cNvPr id="10" name="Content Placeholder 9">
            <a:extLst>
              <a:ext uri="{FF2B5EF4-FFF2-40B4-BE49-F238E27FC236}">
                <a16:creationId xmlns:a16="http://schemas.microsoft.com/office/drawing/2014/main" id="{11DD099B-3E97-4930-B773-B4A2D63558D6}"/>
              </a:ext>
            </a:extLst>
          </p:cNvPr>
          <p:cNvSpPr>
            <a:spLocks noGrp="1"/>
          </p:cNvSpPr>
          <p:nvPr>
            <p:ph sz="quarter" idx="4"/>
          </p:nvPr>
        </p:nvSpPr>
        <p:spPr>
          <a:xfrm>
            <a:off x="6096000" y="2009955"/>
            <a:ext cx="5351999" cy="4189536"/>
          </a:xfrm>
        </p:spPr>
        <p:txBody>
          <a:bodyPr/>
          <a:lstStyle/>
          <a:p>
            <a:endParaRPr lang="en-GB"/>
          </a:p>
        </p:txBody>
      </p:sp>
      <p:sp>
        <p:nvSpPr>
          <p:cNvPr id="2" name="Title 1">
            <a:extLst>
              <a:ext uri="{FF2B5EF4-FFF2-40B4-BE49-F238E27FC236}">
                <a16:creationId xmlns:a16="http://schemas.microsoft.com/office/drawing/2014/main" id="{91DD5349-2D2A-43E0-9267-79A9F5D5E605}"/>
              </a:ext>
            </a:extLst>
          </p:cNvPr>
          <p:cNvSpPr>
            <a:spLocks noGrp="1"/>
          </p:cNvSpPr>
          <p:nvPr>
            <p:ph type="title"/>
          </p:nvPr>
        </p:nvSpPr>
        <p:spPr/>
        <p:txBody>
          <a:bodyPr/>
          <a:lstStyle/>
          <a:p>
            <a:r>
              <a:rPr lang="en-GB" dirty="0"/>
              <a:t>Bibliography</a:t>
            </a:r>
          </a:p>
        </p:txBody>
      </p:sp>
    </p:spTree>
    <p:extLst>
      <p:ext uri="{BB962C8B-B14F-4D97-AF65-F5344CB8AC3E}">
        <p14:creationId xmlns:p14="http://schemas.microsoft.com/office/powerpoint/2010/main" val="673874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9E995-2C46-4BDD-AC6F-A52C56A6EAFC}"/>
              </a:ext>
            </a:extLst>
          </p:cNvPr>
          <p:cNvSpPr>
            <a:spLocks noGrp="1"/>
          </p:cNvSpPr>
          <p:nvPr>
            <p:ph type="ctrTitle"/>
          </p:nvPr>
        </p:nvSpPr>
        <p:spPr>
          <a:xfrm>
            <a:off x="4327302" y="344971"/>
            <a:ext cx="7475232" cy="2858874"/>
          </a:xfrm>
        </p:spPr>
        <p:txBody>
          <a:bodyPr/>
          <a:lstStyle/>
          <a:p>
            <a:r>
              <a:rPr lang="en-GB" dirty="0"/>
              <a:t>Discussion / Q&amp;A</a:t>
            </a:r>
          </a:p>
        </p:txBody>
      </p:sp>
      <p:sp>
        <p:nvSpPr>
          <p:cNvPr id="8" name="Text Placeholder 7">
            <a:extLst>
              <a:ext uri="{FF2B5EF4-FFF2-40B4-BE49-F238E27FC236}">
                <a16:creationId xmlns:a16="http://schemas.microsoft.com/office/drawing/2014/main" id="{62603712-F03A-24E3-3E25-B0F671021F84}"/>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237341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7B8A9-CF29-4A88-A327-A22C1E93EA26}"/>
              </a:ext>
            </a:extLst>
          </p:cNvPr>
          <p:cNvSpPr>
            <a:spLocks noGrp="1"/>
          </p:cNvSpPr>
          <p:nvPr>
            <p:ph type="title"/>
          </p:nvPr>
        </p:nvSpPr>
        <p:spPr>
          <a:xfrm>
            <a:off x="2101302" y="681037"/>
            <a:ext cx="9252497" cy="564876"/>
          </a:xfrm>
        </p:spPr>
        <p:txBody>
          <a:bodyPr/>
          <a:lstStyle/>
          <a:p>
            <a:r>
              <a:rPr lang="en-GB"/>
              <a:t>Academic Integrity Statement</a:t>
            </a:r>
            <a:endParaRPr lang="en-GB" dirty="0"/>
          </a:p>
        </p:txBody>
      </p:sp>
      <p:sp>
        <p:nvSpPr>
          <p:cNvPr id="3" name="Content Placeholder 2">
            <a:extLst>
              <a:ext uri="{FF2B5EF4-FFF2-40B4-BE49-F238E27FC236}">
                <a16:creationId xmlns:a16="http://schemas.microsoft.com/office/drawing/2014/main" id="{8FB37B5B-A249-420A-BF95-2D16ECFE321D}"/>
              </a:ext>
            </a:extLst>
          </p:cNvPr>
          <p:cNvSpPr>
            <a:spLocks noGrp="1"/>
          </p:cNvSpPr>
          <p:nvPr>
            <p:ph idx="1"/>
          </p:nvPr>
        </p:nvSpPr>
        <p:spPr>
          <a:xfrm>
            <a:off x="838200" y="1566863"/>
            <a:ext cx="10515600" cy="4691894"/>
          </a:xfrm>
        </p:spPr>
        <p:txBody>
          <a:bodyPr>
            <a:normAutofit fontScale="55000" lnSpcReduction="20000"/>
          </a:bodyPr>
          <a:lstStyle/>
          <a:p>
            <a:r>
              <a:rPr lang="en-GB" sz="2500" b="1" dirty="0"/>
              <a:t>IMPORTANT: THIS STATEMENT MUST BE READ &amp; SIGNED</a:t>
            </a:r>
          </a:p>
          <a:p>
            <a:r>
              <a:rPr lang="en-GB" sz="2500" dirty="0"/>
              <a:t>Academic integrity and honesty are fundamental to the academic work you produce at the University of Roehampton. You are expected to complete coursework which is your own and which is referenced appropriately. The university has in place measures to detect academic dishonesty in all its forms. If you are found to be cheating or attempting to gain an unfair advantage over other students in any way, this is considered academic misconduct and you will be penalised accordingly.</a:t>
            </a:r>
          </a:p>
          <a:p>
            <a:endParaRPr lang="en-GB" sz="2500" dirty="0"/>
          </a:p>
          <a:p>
            <a:r>
              <a:rPr lang="en-GB" sz="2900" b="1" dirty="0"/>
              <a:t>I declare that the work I am submitting is my own work, is properly referenced and has not been submitted elsewhere.</a:t>
            </a:r>
          </a:p>
          <a:p>
            <a:endParaRPr lang="en-GB" sz="2900" b="1" dirty="0"/>
          </a:p>
          <a:p>
            <a:r>
              <a:rPr lang="en-GB" sz="2900" b="1" dirty="0"/>
              <a:t>Student Signature (Full Name): </a:t>
            </a:r>
          </a:p>
          <a:p>
            <a:r>
              <a:rPr lang="en-GB" sz="2900" b="1" dirty="0"/>
              <a:t>Date:</a:t>
            </a:r>
          </a:p>
          <a:p>
            <a:endParaRPr lang="en-GB" dirty="0"/>
          </a:p>
          <a:p>
            <a:endParaRPr lang="en-GB" dirty="0"/>
          </a:p>
        </p:txBody>
      </p:sp>
      <p:grpSp>
        <p:nvGrpSpPr>
          <p:cNvPr id="17" name="Group 16">
            <a:extLst>
              <a:ext uri="{FF2B5EF4-FFF2-40B4-BE49-F238E27FC236}">
                <a16:creationId xmlns:a16="http://schemas.microsoft.com/office/drawing/2014/main" id="{07C33A58-1FCE-44D6-09CC-68274E41D945}"/>
              </a:ext>
            </a:extLst>
          </p:cNvPr>
          <p:cNvGrpSpPr/>
          <p:nvPr/>
        </p:nvGrpSpPr>
        <p:grpSpPr>
          <a:xfrm>
            <a:off x="4517143" y="5202422"/>
            <a:ext cx="1101240" cy="278640"/>
            <a:chOff x="4517143" y="5202422"/>
            <a:chExt cx="1101240" cy="278640"/>
          </a:xfrm>
        </p:grpSpPr>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005B1E41-3735-76B8-233D-3569E3480FD3}"/>
                    </a:ext>
                  </a:extLst>
                </p14:cNvPr>
                <p14:cNvContentPartPr/>
                <p14:nvPr/>
              </p14:nvContentPartPr>
              <p14:xfrm>
                <a:off x="4517143" y="5202422"/>
                <a:ext cx="85680" cy="242640"/>
              </p14:xfrm>
            </p:contentPart>
          </mc:Choice>
          <mc:Fallback xmlns="">
            <p:pic>
              <p:nvPicPr>
                <p:cNvPr id="9" name="Ink 8">
                  <a:extLst>
                    <a:ext uri="{FF2B5EF4-FFF2-40B4-BE49-F238E27FC236}">
                      <a16:creationId xmlns:a16="http://schemas.microsoft.com/office/drawing/2014/main" id="{005B1E41-3735-76B8-233D-3569E3480FD3}"/>
                    </a:ext>
                  </a:extLst>
                </p:cNvPr>
                <p:cNvPicPr/>
                <p:nvPr/>
              </p:nvPicPr>
              <p:blipFill>
                <a:blip r:embed="rId3"/>
                <a:stretch>
                  <a:fillRect/>
                </a:stretch>
              </p:blipFill>
              <p:spPr>
                <a:xfrm>
                  <a:off x="4511023" y="5196302"/>
                  <a:ext cx="9792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BE7A977A-3981-8A96-17E7-97575D41E8CC}"/>
                    </a:ext>
                  </a:extLst>
                </p14:cNvPr>
                <p14:cNvContentPartPr/>
                <p14:nvPr/>
              </p14:nvContentPartPr>
              <p14:xfrm>
                <a:off x="4704343" y="5360102"/>
                <a:ext cx="360" cy="360"/>
              </p14:xfrm>
            </p:contentPart>
          </mc:Choice>
          <mc:Fallback xmlns="">
            <p:pic>
              <p:nvPicPr>
                <p:cNvPr id="10" name="Ink 9">
                  <a:extLst>
                    <a:ext uri="{FF2B5EF4-FFF2-40B4-BE49-F238E27FC236}">
                      <a16:creationId xmlns:a16="http://schemas.microsoft.com/office/drawing/2014/main" id="{BE7A977A-3981-8A96-17E7-97575D41E8CC}"/>
                    </a:ext>
                  </a:extLst>
                </p:cNvPr>
                <p:cNvPicPr/>
                <p:nvPr/>
              </p:nvPicPr>
              <p:blipFill>
                <a:blip r:embed="rId5"/>
                <a:stretch>
                  <a:fillRect/>
                </a:stretch>
              </p:blipFill>
              <p:spPr>
                <a:xfrm>
                  <a:off x="4698223" y="535398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620847E1-DF74-CE47-C62B-6467DBDF1384}"/>
                    </a:ext>
                  </a:extLst>
                </p14:cNvPr>
                <p14:cNvContentPartPr/>
                <p14:nvPr/>
              </p14:nvContentPartPr>
              <p14:xfrm>
                <a:off x="4759423" y="5239502"/>
                <a:ext cx="132840" cy="216000"/>
              </p14:xfrm>
            </p:contentPart>
          </mc:Choice>
          <mc:Fallback xmlns="">
            <p:pic>
              <p:nvPicPr>
                <p:cNvPr id="11" name="Ink 10">
                  <a:extLst>
                    <a:ext uri="{FF2B5EF4-FFF2-40B4-BE49-F238E27FC236}">
                      <a16:creationId xmlns:a16="http://schemas.microsoft.com/office/drawing/2014/main" id="{620847E1-DF74-CE47-C62B-6467DBDF1384}"/>
                    </a:ext>
                  </a:extLst>
                </p:cNvPr>
                <p:cNvPicPr/>
                <p:nvPr/>
              </p:nvPicPr>
              <p:blipFill>
                <a:blip r:embed="rId7"/>
                <a:stretch>
                  <a:fillRect/>
                </a:stretch>
              </p:blipFill>
              <p:spPr>
                <a:xfrm>
                  <a:off x="4753303" y="5233382"/>
                  <a:ext cx="14508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7A16A540-E4A9-1AE8-748C-354895C457F1}"/>
                    </a:ext>
                  </a:extLst>
                </p14:cNvPr>
                <p14:cNvContentPartPr/>
                <p14:nvPr/>
              </p14:nvContentPartPr>
              <p14:xfrm>
                <a:off x="4854103" y="5347142"/>
                <a:ext cx="106920" cy="91440"/>
              </p14:xfrm>
            </p:contentPart>
          </mc:Choice>
          <mc:Fallback xmlns="">
            <p:pic>
              <p:nvPicPr>
                <p:cNvPr id="12" name="Ink 11">
                  <a:extLst>
                    <a:ext uri="{FF2B5EF4-FFF2-40B4-BE49-F238E27FC236}">
                      <a16:creationId xmlns:a16="http://schemas.microsoft.com/office/drawing/2014/main" id="{7A16A540-E4A9-1AE8-748C-354895C457F1}"/>
                    </a:ext>
                  </a:extLst>
                </p:cNvPr>
                <p:cNvPicPr/>
                <p:nvPr/>
              </p:nvPicPr>
              <p:blipFill>
                <a:blip r:embed="rId9"/>
                <a:stretch>
                  <a:fillRect/>
                </a:stretch>
              </p:blipFill>
              <p:spPr>
                <a:xfrm>
                  <a:off x="4847983" y="5341022"/>
                  <a:ext cx="11916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67273F75-2265-604B-E59C-59CFBABBBFA7}"/>
                    </a:ext>
                  </a:extLst>
                </p14:cNvPr>
                <p14:cNvContentPartPr/>
                <p14:nvPr/>
              </p14:nvContentPartPr>
              <p14:xfrm>
                <a:off x="5019343" y="5240582"/>
                <a:ext cx="32760" cy="201240"/>
              </p14:xfrm>
            </p:contentPart>
          </mc:Choice>
          <mc:Fallback xmlns="">
            <p:pic>
              <p:nvPicPr>
                <p:cNvPr id="13" name="Ink 12">
                  <a:extLst>
                    <a:ext uri="{FF2B5EF4-FFF2-40B4-BE49-F238E27FC236}">
                      <a16:creationId xmlns:a16="http://schemas.microsoft.com/office/drawing/2014/main" id="{67273F75-2265-604B-E59C-59CFBABBBFA7}"/>
                    </a:ext>
                  </a:extLst>
                </p:cNvPr>
                <p:cNvPicPr/>
                <p:nvPr/>
              </p:nvPicPr>
              <p:blipFill>
                <a:blip r:embed="rId11"/>
                <a:stretch>
                  <a:fillRect/>
                </a:stretch>
              </p:blipFill>
              <p:spPr>
                <a:xfrm>
                  <a:off x="5013223" y="5234462"/>
                  <a:ext cx="4500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BE9F98BD-2746-54EB-3300-3E1A47967EC3}"/>
                    </a:ext>
                  </a:extLst>
                </p14:cNvPr>
                <p14:cNvContentPartPr/>
                <p14:nvPr/>
              </p14:nvContentPartPr>
              <p14:xfrm>
                <a:off x="5076943" y="5355422"/>
                <a:ext cx="189360" cy="105480"/>
              </p14:xfrm>
            </p:contentPart>
          </mc:Choice>
          <mc:Fallback xmlns="">
            <p:pic>
              <p:nvPicPr>
                <p:cNvPr id="14" name="Ink 13">
                  <a:extLst>
                    <a:ext uri="{FF2B5EF4-FFF2-40B4-BE49-F238E27FC236}">
                      <a16:creationId xmlns:a16="http://schemas.microsoft.com/office/drawing/2014/main" id="{BE9F98BD-2746-54EB-3300-3E1A47967EC3}"/>
                    </a:ext>
                  </a:extLst>
                </p:cNvPr>
                <p:cNvPicPr/>
                <p:nvPr/>
              </p:nvPicPr>
              <p:blipFill>
                <a:blip r:embed="rId13"/>
                <a:stretch>
                  <a:fillRect/>
                </a:stretch>
              </p:blipFill>
              <p:spPr>
                <a:xfrm>
                  <a:off x="5070823" y="5349302"/>
                  <a:ext cx="20160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AC3BF419-CF28-5F40-1582-E2CB4662C7D1}"/>
                    </a:ext>
                  </a:extLst>
                </p14:cNvPr>
                <p14:cNvContentPartPr/>
                <p14:nvPr/>
              </p14:nvContentPartPr>
              <p14:xfrm>
                <a:off x="5297263" y="5321582"/>
                <a:ext cx="126720" cy="159480"/>
              </p14:xfrm>
            </p:contentPart>
          </mc:Choice>
          <mc:Fallback xmlns="">
            <p:pic>
              <p:nvPicPr>
                <p:cNvPr id="15" name="Ink 14">
                  <a:extLst>
                    <a:ext uri="{FF2B5EF4-FFF2-40B4-BE49-F238E27FC236}">
                      <a16:creationId xmlns:a16="http://schemas.microsoft.com/office/drawing/2014/main" id="{AC3BF419-CF28-5F40-1582-E2CB4662C7D1}"/>
                    </a:ext>
                  </a:extLst>
                </p:cNvPr>
                <p:cNvPicPr/>
                <p:nvPr/>
              </p:nvPicPr>
              <p:blipFill>
                <a:blip r:embed="rId15"/>
                <a:stretch>
                  <a:fillRect/>
                </a:stretch>
              </p:blipFill>
              <p:spPr>
                <a:xfrm>
                  <a:off x="5291143" y="5315462"/>
                  <a:ext cx="138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C6CC477A-184D-D025-2FF8-028DF7985EBF}"/>
                    </a:ext>
                  </a:extLst>
                </p14:cNvPr>
                <p14:cNvContentPartPr/>
                <p14:nvPr/>
              </p14:nvContentPartPr>
              <p14:xfrm>
                <a:off x="5445583" y="5332742"/>
                <a:ext cx="172800" cy="129960"/>
              </p14:xfrm>
            </p:contentPart>
          </mc:Choice>
          <mc:Fallback xmlns="">
            <p:pic>
              <p:nvPicPr>
                <p:cNvPr id="16" name="Ink 15">
                  <a:extLst>
                    <a:ext uri="{FF2B5EF4-FFF2-40B4-BE49-F238E27FC236}">
                      <a16:creationId xmlns:a16="http://schemas.microsoft.com/office/drawing/2014/main" id="{C6CC477A-184D-D025-2FF8-028DF7985EBF}"/>
                    </a:ext>
                  </a:extLst>
                </p:cNvPr>
                <p:cNvPicPr/>
                <p:nvPr/>
              </p:nvPicPr>
              <p:blipFill>
                <a:blip r:embed="rId17"/>
                <a:stretch>
                  <a:fillRect/>
                </a:stretch>
              </p:blipFill>
              <p:spPr>
                <a:xfrm>
                  <a:off x="5439463" y="5326622"/>
                  <a:ext cx="185040" cy="142200"/>
                </a:xfrm>
                <a:prstGeom prst="rect">
                  <a:avLst/>
                </a:prstGeom>
              </p:spPr>
            </p:pic>
          </mc:Fallback>
        </mc:AlternateContent>
      </p:grpSp>
    </p:spTree>
    <p:extLst>
      <p:ext uri="{BB962C8B-B14F-4D97-AF65-F5344CB8AC3E}">
        <p14:creationId xmlns:p14="http://schemas.microsoft.com/office/powerpoint/2010/main" val="326341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61803-8E13-4F10-BEE0-5B2521EB2EBA}"/>
              </a:ext>
            </a:extLst>
          </p:cNvPr>
          <p:cNvSpPr>
            <a:spLocks noGrp="1"/>
          </p:cNvSpPr>
          <p:nvPr>
            <p:ph type="ctrTitle"/>
          </p:nvPr>
        </p:nvSpPr>
        <p:spPr/>
        <p:txBody>
          <a:bodyPr/>
          <a:lstStyle/>
          <a:p>
            <a:r>
              <a:rPr lang="en-GB" dirty="0"/>
              <a:t>Task 1</a:t>
            </a:r>
          </a:p>
        </p:txBody>
      </p:sp>
    </p:spTree>
    <p:extLst>
      <p:ext uri="{BB962C8B-B14F-4D97-AF65-F5344CB8AC3E}">
        <p14:creationId xmlns:p14="http://schemas.microsoft.com/office/powerpoint/2010/main" val="3230786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B9F8A-C67C-4BCF-8481-6CEF65AB2FA7}"/>
              </a:ext>
            </a:extLst>
          </p:cNvPr>
          <p:cNvSpPr>
            <a:spLocks noGrp="1"/>
          </p:cNvSpPr>
          <p:nvPr>
            <p:ph type="title"/>
          </p:nvPr>
        </p:nvSpPr>
        <p:spPr/>
        <p:txBody>
          <a:bodyPr/>
          <a:lstStyle/>
          <a:p>
            <a:r>
              <a:rPr lang="en-GB" dirty="0"/>
              <a:t>The Problem / Challenge</a:t>
            </a:r>
          </a:p>
        </p:txBody>
      </p:sp>
      <p:sp>
        <p:nvSpPr>
          <p:cNvPr id="3" name="Content Placeholder 2">
            <a:extLst>
              <a:ext uri="{FF2B5EF4-FFF2-40B4-BE49-F238E27FC236}">
                <a16:creationId xmlns:a16="http://schemas.microsoft.com/office/drawing/2014/main" id="{2FDBE485-A80C-4374-ABC9-45A30DDC4736}"/>
              </a:ext>
            </a:extLst>
          </p:cNvPr>
          <p:cNvSpPr>
            <a:spLocks noGrp="1"/>
          </p:cNvSpPr>
          <p:nvPr>
            <p:ph idx="1"/>
          </p:nvPr>
        </p:nvSpPr>
        <p:spPr>
          <a:xfrm>
            <a:off x="838200" y="1566221"/>
            <a:ext cx="7418294" cy="4351338"/>
          </a:xfrm>
        </p:spPr>
        <p:txBody>
          <a:bodyPr>
            <a:normAutofit fontScale="92500"/>
          </a:bodyPr>
          <a:lstStyle/>
          <a:p>
            <a:r>
              <a:rPr lang="en-GB" dirty="0"/>
              <a:t>I joined a new transport safety system project.</a:t>
            </a:r>
          </a:p>
          <a:p>
            <a:pPr lvl="1"/>
            <a:r>
              <a:rPr lang="en-GB" dirty="0"/>
              <a:t> It was done to replace the slow, outdated current version.</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004050"/>
                </a:solidFill>
                <a:effectLst/>
                <a:uLnTx/>
                <a:uFillTx/>
                <a:latin typeface="Montserrat" panose="00000500000000000000" pitchFamily="2" charset="0"/>
                <a:ea typeface="Verdana" panose="020B0604030504040204" pitchFamily="34" charset="0"/>
                <a:cs typeface="+mn-cs"/>
              </a:rPr>
              <a:t>The project was not going well.</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lang="en-GB" dirty="0">
                <a:solidFill>
                  <a:srgbClr val="004050"/>
                </a:solidFill>
              </a:rPr>
              <a:t>I was to solve some of the application’s issues.</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004050"/>
                </a:solidFill>
                <a:effectLst/>
                <a:uLnTx/>
                <a:uFillTx/>
                <a:latin typeface="Montserrat" panose="00000500000000000000" pitchFamily="2" charset="0"/>
                <a:ea typeface="Verdana" panose="020B0604030504040204" pitchFamily="34" charset="0"/>
                <a:cs typeface="+mn-cs"/>
              </a:rPr>
              <a:t>The team worked in an agile way.</a:t>
            </a:r>
          </a:p>
          <a:p>
            <a:pPr lvl="1">
              <a:spcBef>
                <a:spcPts val="1000"/>
              </a:spcBef>
              <a:defRPr/>
            </a:pPr>
            <a:r>
              <a:rPr lang="en-GB" dirty="0">
                <a:solidFill>
                  <a:srgbClr val="004050"/>
                </a:solidFill>
              </a:rPr>
              <a:t>Using daily scrum meetings and retrospectives.</a:t>
            </a:r>
            <a:endParaRPr kumimoji="0" lang="en-GB" b="0" i="0" u="none" strike="noStrike" kern="1200" cap="none" spc="0" normalizeH="0" baseline="0" noProof="0" dirty="0">
              <a:ln>
                <a:noFill/>
              </a:ln>
              <a:solidFill>
                <a:srgbClr val="004050"/>
              </a:solidFill>
              <a:effectLst/>
              <a:uLnTx/>
              <a:uFillTx/>
              <a:latin typeface="Montserrat" panose="00000500000000000000" pitchFamily="2" charset="0"/>
              <a:ea typeface="Verdana" panose="020B0604030504040204" pitchFamily="34" charset="0"/>
              <a:cs typeface="+mn-cs"/>
            </a:endParaRPr>
          </a:p>
          <a:p>
            <a:pPr lvl="1"/>
            <a:endParaRPr lang="en-GB" dirty="0"/>
          </a:p>
          <a:p>
            <a:pPr lvl="1"/>
            <a:endParaRPr lang="en-GB" dirty="0"/>
          </a:p>
        </p:txBody>
      </p:sp>
      <p:pic>
        <p:nvPicPr>
          <p:cNvPr id="4" name="Picture 3">
            <a:extLst>
              <a:ext uri="{FF2B5EF4-FFF2-40B4-BE49-F238E27FC236}">
                <a16:creationId xmlns:a16="http://schemas.microsoft.com/office/drawing/2014/main" id="{5DFD0404-FD12-0139-AD44-3E6114A641C7}"/>
              </a:ext>
            </a:extLst>
          </p:cNvPr>
          <p:cNvPicPr>
            <a:picLocks noChangeAspect="1"/>
          </p:cNvPicPr>
          <p:nvPr/>
        </p:nvPicPr>
        <p:blipFill rotWithShape="1">
          <a:blip r:embed="rId3"/>
          <a:srcRect l="13270" r="8224"/>
          <a:stretch/>
        </p:blipFill>
        <p:spPr>
          <a:xfrm>
            <a:off x="8072605" y="2076728"/>
            <a:ext cx="3921760" cy="3330324"/>
          </a:xfrm>
          <a:prstGeom prst="rect">
            <a:avLst/>
          </a:prstGeom>
        </p:spPr>
      </p:pic>
      <p:sp>
        <p:nvSpPr>
          <p:cNvPr id="6" name="TextBox 5">
            <a:extLst>
              <a:ext uri="{FF2B5EF4-FFF2-40B4-BE49-F238E27FC236}">
                <a16:creationId xmlns:a16="http://schemas.microsoft.com/office/drawing/2014/main" id="{AA673E57-CDBC-7523-EEB9-B01D0AE8062F}"/>
              </a:ext>
            </a:extLst>
          </p:cNvPr>
          <p:cNvSpPr txBox="1"/>
          <p:nvPr/>
        </p:nvSpPr>
        <p:spPr>
          <a:xfrm>
            <a:off x="8731624" y="5407052"/>
            <a:ext cx="2545976" cy="369332"/>
          </a:xfrm>
          <a:prstGeom prst="rect">
            <a:avLst/>
          </a:prstGeom>
          <a:noFill/>
        </p:spPr>
        <p:txBody>
          <a:bodyPr wrap="square">
            <a:spAutoFit/>
          </a:bodyPr>
          <a:lstStyle/>
          <a:p>
            <a:r>
              <a:rPr lang="en-GB" sz="1800" dirty="0">
                <a:effectLst/>
                <a:latin typeface="Aptos" panose="020B0004020202020204" pitchFamily="34" charset="0"/>
                <a:ea typeface="Aptos" panose="020B0004020202020204" pitchFamily="34" charset="0"/>
                <a:cs typeface="Times New Roman" panose="02020603050405020304" pitchFamily="18" charset="0"/>
              </a:rPr>
              <a:t>R M Media Ltd, no date</a:t>
            </a:r>
            <a:endParaRPr lang="en-GB" dirty="0"/>
          </a:p>
        </p:txBody>
      </p:sp>
    </p:spTree>
    <p:extLst>
      <p:ext uri="{BB962C8B-B14F-4D97-AF65-F5344CB8AC3E}">
        <p14:creationId xmlns:p14="http://schemas.microsoft.com/office/powerpoint/2010/main" val="4283476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5C946-1D01-47AE-B2BD-8CBAEA3E029E}"/>
              </a:ext>
            </a:extLst>
          </p:cNvPr>
          <p:cNvSpPr>
            <a:spLocks noGrp="1"/>
          </p:cNvSpPr>
          <p:nvPr>
            <p:ph type="title"/>
          </p:nvPr>
        </p:nvSpPr>
        <p:spPr/>
        <p:txBody>
          <a:bodyPr/>
          <a:lstStyle/>
          <a:p>
            <a:r>
              <a:rPr lang="en-GB" dirty="0"/>
              <a:t>My Technical Learning</a:t>
            </a:r>
          </a:p>
        </p:txBody>
      </p:sp>
      <p:sp>
        <p:nvSpPr>
          <p:cNvPr id="3" name="Content Placeholder 2">
            <a:extLst>
              <a:ext uri="{FF2B5EF4-FFF2-40B4-BE49-F238E27FC236}">
                <a16:creationId xmlns:a16="http://schemas.microsoft.com/office/drawing/2014/main" id="{CCEB9C84-58FE-4786-9F79-5AA79C9A2A32}"/>
              </a:ext>
            </a:extLst>
          </p:cNvPr>
          <p:cNvSpPr>
            <a:spLocks noGrp="1"/>
          </p:cNvSpPr>
          <p:nvPr>
            <p:ph idx="1"/>
          </p:nvPr>
        </p:nvSpPr>
        <p:spPr>
          <a:xfrm>
            <a:off x="838200" y="1566221"/>
            <a:ext cx="7310718" cy="4351338"/>
          </a:xfrm>
        </p:spPr>
        <p:txBody>
          <a:bodyPr/>
          <a:lstStyle/>
          <a:p>
            <a:r>
              <a:rPr lang="en-GB" dirty="0"/>
              <a:t>The project used the Power Platform stack</a:t>
            </a:r>
          </a:p>
          <a:p>
            <a:r>
              <a:rPr lang="en-GB" dirty="0"/>
              <a:t>I was new to this technology, so needed to upskill myself.</a:t>
            </a:r>
          </a:p>
          <a:p>
            <a:r>
              <a:rPr lang="en-GB" dirty="0"/>
              <a:t>I used online resources to learn the technical and practical knowledge.</a:t>
            </a:r>
          </a:p>
          <a:p>
            <a:r>
              <a:rPr lang="en-GB" dirty="0"/>
              <a:t>I also took Microsoft’s official PL-100 and PL-200 certification exams and passed! </a:t>
            </a:r>
          </a:p>
        </p:txBody>
      </p:sp>
      <p:pic>
        <p:nvPicPr>
          <p:cNvPr id="4" name="Picture 3">
            <a:extLst>
              <a:ext uri="{FF2B5EF4-FFF2-40B4-BE49-F238E27FC236}">
                <a16:creationId xmlns:a16="http://schemas.microsoft.com/office/drawing/2014/main" id="{C560E8CE-A227-3AD6-E23F-1CEEC3DC0EAC}"/>
              </a:ext>
            </a:extLst>
          </p:cNvPr>
          <p:cNvPicPr>
            <a:picLocks noChangeAspect="1"/>
          </p:cNvPicPr>
          <p:nvPr/>
        </p:nvPicPr>
        <p:blipFill>
          <a:blip r:embed="rId3"/>
          <a:stretch>
            <a:fillRect/>
          </a:stretch>
        </p:blipFill>
        <p:spPr>
          <a:xfrm>
            <a:off x="8980392" y="505140"/>
            <a:ext cx="2610971" cy="2610971"/>
          </a:xfrm>
          <a:prstGeom prst="rect">
            <a:avLst/>
          </a:prstGeom>
        </p:spPr>
      </p:pic>
      <p:pic>
        <p:nvPicPr>
          <p:cNvPr id="5" name="Picture 4">
            <a:extLst>
              <a:ext uri="{FF2B5EF4-FFF2-40B4-BE49-F238E27FC236}">
                <a16:creationId xmlns:a16="http://schemas.microsoft.com/office/drawing/2014/main" id="{D38428AB-EF03-1A4F-F985-38D99C4463E4}"/>
              </a:ext>
            </a:extLst>
          </p:cNvPr>
          <p:cNvPicPr>
            <a:picLocks noChangeAspect="1"/>
          </p:cNvPicPr>
          <p:nvPr/>
        </p:nvPicPr>
        <p:blipFill>
          <a:blip r:embed="rId4"/>
          <a:stretch>
            <a:fillRect/>
          </a:stretch>
        </p:blipFill>
        <p:spPr>
          <a:xfrm>
            <a:off x="8980393" y="3670616"/>
            <a:ext cx="2610970" cy="2610970"/>
          </a:xfrm>
          <a:prstGeom prst="rect">
            <a:avLst/>
          </a:prstGeom>
        </p:spPr>
      </p:pic>
      <p:sp>
        <p:nvSpPr>
          <p:cNvPr id="7" name="TextBox 6">
            <a:extLst>
              <a:ext uri="{FF2B5EF4-FFF2-40B4-BE49-F238E27FC236}">
                <a16:creationId xmlns:a16="http://schemas.microsoft.com/office/drawing/2014/main" id="{CA814D13-88DF-3765-9F1D-C1CC32AC14A9}"/>
              </a:ext>
            </a:extLst>
          </p:cNvPr>
          <p:cNvSpPr txBox="1"/>
          <p:nvPr/>
        </p:nvSpPr>
        <p:spPr>
          <a:xfrm>
            <a:off x="9322171" y="3244334"/>
            <a:ext cx="1927412" cy="369332"/>
          </a:xfrm>
          <a:prstGeom prst="rect">
            <a:avLst/>
          </a:prstGeom>
          <a:noFill/>
        </p:spPr>
        <p:txBody>
          <a:bodyPr wrap="square">
            <a:spAutoFit/>
          </a:bodyPr>
          <a:lstStyle/>
          <a:p>
            <a:r>
              <a:rPr lang="en-GB" sz="1800" dirty="0">
                <a:effectLst/>
                <a:latin typeface="Aptos" panose="020B0004020202020204" pitchFamily="34" charset="0"/>
                <a:ea typeface="Aptos" panose="020B0004020202020204" pitchFamily="34" charset="0"/>
                <a:cs typeface="Times New Roman" panose="02020603050405020304" pitchFamily="18" charset="0"/>
              </a:rPr>
              <a:t>Microsoft, 2024b</a:t>
            </a:r>
            <a:endParaRPr lang="en-GB" dirty="0"/>
          </a:p>
        </p:txBody>
      </p:sp>
      <p:sp>
        <p:nvSpPr>
          <p:cNvPr id="8" name="TextBox 7">
            <a:extLst>
              <a:ext uri="{FF2B5EF4-FFF2-40B4-BE49-F238E27FC236}">
                <a16:creationId xmlns:a16="http://schemas.microsoft.com/office/drawing/2014/main" id="{F02D5C14-EB07-8668-8766-C8C8C7A6F0C8}"/>
              </a:ext>
            </a:extLst>
          </p:cNvPr>
          <p:cNvSpPr txBox="1"/>
          <p:nvPr/>
        </p:nvSpPr>
        <p:spPr>
          <a:xfrm>
            <a:off x="9322171" y="6338537"/>
            <a:ext cx="1927412" cy="369332"/>
          </a:xfrm>
          <a:prstGeom prst="rect">
            <a:avLst/>
          </a:prstGeom>
          <a:noFill/>
        </p:spPr>
        <p:txBody>
          <a:bodyPr wrap="square">
            <a:spAutoFit/>
          </a:bodyPr>
          <a:lstStyle/>
          <a:p>
            <a:r>
              <a:rPr lang="en-GB" sz="1800" dirty="0">
                <a:effectLst/>
                <a:latin typeface="Aptos" panose="020B0004020202020204" pitchFamily="34" charset="0"/>
                <a:ea typeface="Aptos" panose="020B0004020202020204" pitchFamily="34" charset="0"/>
                <a:cs typeface="Times New Roman" panose="02020603050405020304" pitchFamily="18" charset="0"/>
              </a:rPr>
              <a:t>Microsoft, 2024a</a:t>
            </a:r>
            <a:endParaRPr lang="en-GB" dirty="0"/>
          </a:p>
        </p:txBody>
      </p:sp>
    </p:spTree>
    <p:extLst>
      <p:ext uri="{BB962C8B-B14F-4D97-AF65-F5344CB8AC3E}">
        <p14:creationId xmlns:p14="http://schemas.microsoft.com/office/powerpoint/2010/main" val="117664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910F3-14C4-4C8E-93F0-709FD4EA95D9}"/>
              </a:ext>
            </a:extLst>
          </p:cNvPr>
          <p:cNvSpPr>
            <a:spLocks noGrp="1"/>
          </p:cNvSpPr>
          <p:nvPr>
            <p:ph type="ctrTitle"/>
          </p:nvPr>
        </p:nvSpPr>
        <p:spPr/>
        <p:txBody>
          <a:bodyPr/>
          <a:lstStyle/>
          <a:p>
            <a:r>
              <a:rPr lang="en-GB" dirty="0"/>
              <a:t>Task 2</a:t>
            </a:r>
          </a:p>
        </p:txBody>
      </p:sp>
    </p:spTree>
    <p:extLst>
      <p:ext uri="{BB962C8B-B14F-4D97-AF65-F5344CB8AC3E}">
        <p14:creationId xmlns:p14="http://schemas.microsoft.com/office/powerpoint/2010/main" val="803961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B6F57-529F-5307-775B-25B9BB86C6A9}"/>
              </a:ext>
            </a:extLst>
          </p:cNvPr>
          <p:cNvSpPr>
            <a:spLocks noGrp="1"/>
          </p:cNvSpPr>
          <p:nvPr>
            <p:ph type="title"/>
          </p:nvPr>
        </p:nvSpPr>
        <p:spPr/>
        <p:txBody>
          <a:bodyPr/>
          <a:lstStyle/>
          <a:p>
            <a:r>
              <a:rPr lang="en-GB" dirty="0"/>
              <a:t>Why Reflection is required</a:t>
            </a:r>
          </a:p>
        </p:txBody>
      </p:sp>
      <p:sp>
        <p:nvSpPr>
          <p:cNvPr id="3" name="Content Placeholder 2">
            <a:extLst>
              <a:ext uri="{FF2B5EF4-FFF2-40B4-BE49-F238E27FC236}">
                <a16:creationId xmlns:a16="http://schemas.microsoft.com/office/drawing/2014/main" id="{1450FA23-053D-ABA8-6C24-8B0F19047563}"/>
              </a:ext>
            </a:extLst>
          </p:cNvPr>
          <p:cNvSpPr>
            <a:spLocks noGrp="1"/>
          </p:cNvSpPr>
          <p:nvPr>
            <p:ph idx="1"/>
          </p:nvPr>
        </p:nvSpPr>
        <p:spPr/>
        <p:txBody>
          <a:bodyPr>
            <a:normAutofit fontScale="92500" lnSpcReduction="10000"/>
          </a:bodyPr>
          <a:lstStyle/>
          <a:p>
            <a:pPr marL="0" indent="0">
              <a:buNone/>
            </a:pPr>
            <a:r>
              <a:rPr lang="en-GB" dirty="0"/>
              <a:t>Reflection helps IT professionals learn from experience:</a:t>
            </a:r>
          </a:p>
          <a:p>
            <a:r>
              <a:rPr lang="en-GB" dirty="0"/>
              <a:t>By looking back on past projects and decisions, I can spot what worked well, what didn’t and avoid repeating mistakes</a:t>
            </a:r>
          </a:p>
          <a:p>
            <a:pPr marL="0" indent="0">
              <a:buNone/>
            </a:pPr>
            <a:r>
              <a:rPr lang="en-GB" dirty="0"/>
              <a:t>Reflection keeps IT professionals adaptable in a fast-changing field:</a:t>
            </a:r>
          </a:p>
          <a:p>
            <a:r>
              <a:rPr lang="en-GB" dirty="0"/>
              <a:t>Thinking about current practices can help me identify areas where I need to update my knowledge</a:t>
            </a:r>
          </a:p>
          <a:p>
            <a:r>
              <a:rPr lang="en-GB" dirty="0"/>
              <a:t>This mindset of constant learning will help me stay current with new technologies and industry trends</a:t>
            </a:r>
          </a:p>
        </p:txBody>
      </p:sp>
    </p:spTree>
    <p:extLst>
      <p:ext uri="{BB962C8B-B14F-4D97-AF65-F5344CB8AC3E}">
        <p14:creationId xmlns:p14="http://schemas.microsoft.com/office/powerpoint/2010/main" val="3337024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471CC-B69A-6071-6B73-1607158054BF}"/>
              </a:ext>
            </a:extLst>
          </p:cNvPr>
          <p:cNvSpPr>
            <a:spLocks noGrp="1"/>
          </p:cNvSpPr>
          <p:nvPr>
            <p:ph type="title"/>
          </p:nvPr>
        </p:nvSpPr>
        <p:spPr/>
        <p:txBody>
          <a:bodyPr/>
          <a:lstStyle/>
          <a:p>
            <a:r>
              <a:rPr lang="en-GB" dirty="0"/>
              <a:t>Example</a:t>
            </a:r>
          </a:p>
        </p:txBody>
      </p:sp>
      <p:pic>
        <p:nvPicPr>
          <p:cNvPr id="6" name="Content Placeholder 5">
            <a:extLst>
              <a:ext uri="{FF2B5EF4-FFF2-40B4-BE49-F238E27FC236}">
                <a16:creationId xmlns:a16="http://schemas.microsoft.com/office/drawing/2014/main" id="{B6C1CD9C-5936-A4E7-557E-04F0013839DA}"/>
              </a:ext>
            </a:extLst>
          </p:cNvPr>
          <p:cNvPicPr>
            <a:picLocks noGrp="1" noChangeAspect="1"/>
          </p:cNvPicPr>
          <p:nvPr>
            <p:ph sz="half" idx="1"/>
          </p:nvPr>
        </p:nvPicPr>
        <p:blipFill>
          <a:blip r:embed="rId3"/>
          <a:stretch>
            <a:fillRect/>
          </a:stretch>
        </p:blipFill>
        <p:spPr>
          <a:xfrm>
            <a:off x="466165" y="1427921"/>
            <a:ext cx="5271247" cy="4564376"/>
          </a:xfrm>
        </p:spPr>
      </p:pic>
      <p:pic>
        <p:nvPicPr>
          <p:cNvPr id="12" name="Content Placeholder 11">
            <a:extLst>
              <a:ext uri="{FF2B5EF4-FFF2-40B4-BE49-F238E27FC236}">
                <a16:creationId xmlns:a16="http://schemas.microsoft.com/office/drawing/2014/main" id="{AB69FC3F-900F-9FB9-96D6-0A7A4854203A}"/>
              </a:ext>
            </a:extLst>
          </p:cNvPr>
          <p:cNvPicPr>
            <a:picLocks noGrp="1" noChangeAspect="1"/>
          </p:cNvPicPr>
          <p:nvPr>
            <p:ph sz="half" idx="2"/>
          </p:nvPr>
        </p:nvPicPr>
        <p:blipFill>
          <a:blip r:embed="rId4"/>
          <a:stretch>
            <a:fillRect/>
          </a:stretch>
        </p:blipFill>
        <p:spPr>
          <a:xfrm>
            <a:off x="6096000" y="1622936"/>
            <a:ext cx="5952446" cy="4351338"/>
          </a:xfrm>
        </p:spPr>
      </p:pic>
      <p:sp>
        <p:nvSpPr>
          <p:cNvPr id="14" name="TextBox 13">
            <a:extLst>
              <a:ext uri="{FF2B5EF4-FFF2-40B4-BE49-F238E27FC236}">
                <a16:creationId xmlns:a16="http://schemas.microsoft.com/office/drawing/2014/main" id="{BD82221E-3535-2C1C-1BA0-D66909FB2BCC}"/>
              </a:ext>
            </a:extLst>
          </p:cNvPr>
          <p:cNvSpPr txBox="1"/>
          <p:nvPr/>
        </p:nvSpPr>
        <p:spPr>
          <a:xfrm>
            <a:off x="8077141" y="5992297"/>
            <a:ext cx="1990164" cy="369332"/>
          </a:xfrm>
          <a:prstGeom prst="rect">
            <a:avLst/>
          </a:prstGeom>
          <a:noFill/>
        </p:spPr>
        <p:txBody>
          <a:bodyPr wrap="square">
            <a:spAutoFit/>
          </a:bodyPr>
          <a:lstStyle/>
          <a:p>
            <a:r>
              <a:rPr lang="en-GB" sz="1800" dirty="0">
                <a:effectLst/>
                <a:latin typeface="Aptos" panose="020B0004020202020204" pitchFamily="34" charset="0"/>
                <a:ea typeface="Aptos" panose="020B0004020202020204" pitchFamily="34" charset="0"/>
                <a:cs typeface="Times New Roman" panose="02020603050405020304" pitchFamily="18" charset="0"/>
              </a:rPr>
              <a:t>CrowdStrike, 2024</a:t>
            </a:r>
            <a:endParaRPr lang="en-GB" dirty="0"/>
          </a:p>
        </p:txBody>
      </p:sp>
      <p:sp>
        <p:nvSpPr>
          <p:cNvPr id="16" name="TextBox 15">
            <a:extLst>
              <a:ext uri="{FF2B5EF4-FFF2-40B4-BE49-F238E27FC236}">
                <a16:creationId xmlns:a16="http://schemas.microsoft.com/office/drawing/2014/main" id="{475324AB-B8C9-CC71-BC44-E7D481EEF91B}"/>
              </a:ext>
            </a:extLst>
          </p:cNvPr>
          <p:cNvSpPr txBox="1"/>
          <p:nvPr/>
        </p:nvSpPr>
        <p:spPr>
          <a:xfrm>
            <a:off x="2061882" y="5992297"/>
            <a:ext cx="2079811" cy="369332"/>
          </a:xfrm>
          <a:prstGeom prst="rect">
            <a:avLst/>
          </a:prstGeom>
          <a:noFill/>
        </p:spPr>
        <p:txBody>
          <a:bodyPr wrap="square">
            <a:spAutoFit/>
          </a:bodyPr>
          <a:lstStyle/>
          <a:p>
            <a:r>
              <a:rPr lang="en-GB" sz="1800" dirty="0">
                <a:effectLst/>
                <a:latin typeface="Aptos" panose="020B0004020202020204" pitchFamily="34" charset="0"/>
                <a:ea typeface="Aptos" panose="020B0004020202020204" pitchFamily="34" charset="0"/>
                <a:cs typeface="Times New Roman" panose="02020603050405020304" pitchFamily="18" charset="0"/>
              </a:rPr>
              <a:t>Robins-Early, 2024</a:t>
            </a:r>
            <a:endParaRPr lang="en-GB" dirty="0"/>
          </a:p>
        </p:txBody>
      </p:sp>
    </p:spTree>
    <p:extLst>
      <p:ext uri="{BB962C8B-B14F-4D97-AF65-F5344CB8AC3E}">
        <p14:creationId xmlns:p14="http://schemas.microsoft.com/office/powerpoint/2010/main" val="3063275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267273-A445-413D-A596-3FAD5A3DF98E}"/>
              </a:ext>
            </a:extLst>
          </p:cNvPr>
          <p:cNvSpPr>
            <a:spLocks noGrp="1"/>
          </p:cNvSpPr>
          <p:nvPr>
            <p:ph type="title"/>
          </p:nvPr>
        </p:nvSpPr>
        <p:spPr>
          <a:xfrm>
            <a:off x="2101302" y="681037"/>
            <a:ext cx="9697121" cy="564876"/>
          </a:xfrm>
        </p:spPr>
        <p:txBody>
          <a:bodyPr/>
          <a:lstStyle/>
          <a:p>
            <a:r>
              <a:rPr lang="en-GB" dirty="0"/>
              <a:t>Model of Reflection used and why</a:t>
            </a:r>
          </a:p>
        </p:txBody>
      </p:sp>
      <p:sp>
        <p:nvSpPr>
          <p:cNvPr id="5" name="Content Placeholder 4">
            <a:extLst>
              <a:ext uri="{FF2B5EF4-FFF2-40B4-BE49-F238E27FC236}">
                <a16:creationId xmlns:a16="http://schemas.microsoft.com/office/drawing/2014/main" id="{92D5FA5D-17DB-4026-A241-46B9ED6B6293}"/>
              </a:ext>
            </a:extLst>
          </p:cNvPr>
          <p:cNvSpPr>
            <a:spLocks noGrp="1"/>
          </p:cNvSpPr>
          <p:nvPr>
            <p:ph idx="1"/>
          </p:nvPr>
        </p:nvSpPr>
        <p:spPr/>
        <p:txBody>
          <a:bodyPr/>
          <a:lstStyle/>
          <a:p>
            <a:pPr marL="0" indent="0">
              <a:buNone/>
            </a:pPr>
            <a:r>
              <a:rPr lang="en-GB" dirty="0"/>
              <a:t>I chose Gibb’s reflective cycle because:</a:t>
            </a:r>
          </a:p>
          <a:p>
            <a:r>
              <a:rPr lang="en-GB" dirty="0"/>
              <a:t>Systemic thinking</a:t>
            </a:r>
          </a:p>
          <a:p>
            <a:r>
              <a:rPr lang="en-GB" dirty="0"/>
              <a:t>Addressing feelings</a:t>
            </a:r>
          </a:p>
          <a:p>
            <a:r>
              <a:rPr lang="en-GB" dirty="0"/>
              <a:t>Re-usability</a:t>
            </a:r>
          </a:p>
        </p:txBody>
      </p:sp>
      <p:pic>
        <p:nvPicPr>
          <p:cNvPr id="3" name="Picture 2">
            <a:extLst>
              <a:ext uri="{FF2B5EF4-FFF2-40B4-BE49-F238E27FC236}">
                <a16:creationId xmlns:a16="http://schemas.microsoft.com/office/drawing/2014/main" id="{8A5E0B18-AF1F-BE62-3EB4-E36805E0A548}"/>
              </a:ext>
            </a:extLst>
          </p:cNvPr>
          <p:cNvPicPr>
            <a:picLocks noChangeAspect="1"/>
          </p:cNvPicPr>
          <p:nvPr/>
        </p:nvPicPr>
        <p:blipFill>
          <a:blip r:embed="rId3"/>
          <a:stretch>
            <a:fillRect/>
          </a:stretch>
        </p:blipFill>
        <p:spPr>
          <a:xfrm>
            <a:off x="7088874" y="1502760"/>
            <a:ext cx="4565244" cy="4130082"/>
          </a:xfrm>
          <a:prstGeom prst="rect">
            <a:avLst/>
          </a:prstGeom>
        </p:spPr>
      </p:pic>
      <p:sp>
        <p:nvSpPr>
          <p:cNvPr id="7" name="TextBox 6">
            <a:extLst>
              <a:ext uri="{FF2B5EF4-FFF2-40B4-BE49-F238E27FC236}">
                <a16:creationId xmlns:a16="http://schemas.microsoft.com/office/drawing/2014/main" id="{9DD763F7-C68B-E173-84A0-BB438FB16299}"/>
              </a:ext>
            </a:extLst>
          </p:cNvPr>
          <p:cNvSpPr txBox="1"/>
          <p:nvPr/>
        </p:nvSpPr>
        <p:spPr>
          <a:xfrm>
            <a:off x="7887837" y="5632842"/>
            <a:ext cx="2967318" cy="369332"/>
          </a:xfrm>
          <a:prstGeom prst="rect">
            <a:avLst/>
          </a:prstGeom>
          <a:noFill/>
        </p:spPr>
        <p:txBody>
          <a:bodyPr wrap="square">
            <a:spAutoFit/>
          </a:bodyPr>
          <a:lstStyle/>
          <a:p>
            <a:r>
              <a:rPr lang="en-GB" sz="1800" dirty="0">
                <a:effectLst/>
                <a:latin typeface="Aptos" panose="020B0004020202020204" pitchFamily="34" charset="0"/>
                <a:ea typeface="Aptos" panose="020B0004020202020204" pitchFamily="34" charset="0"/>
                <a:cs typeface="Times New Roman" panose="02020603050405020304" pitchFamily="18" charset="0"/>
              </a:rPr>
              <a:t>University of Cumbria, 2020</a:t>
            </a:r>
            <a:endParaRPr lang="en-GB" dirty="0"/>
          </a:p>
        </p:txBody>
      </p:sp>
    </p:spTree>
    <p:extLst>
      <p:ext uri="{BB962C8B-B14F-4D97-AF65-F5344CB8AC3E}">
        <p14:creationId xmlns:p14="http://schemas.microsoft.com/office/powerpoint/2010/main" val="3189135008"/>
      </p:ext>
    </p:extLst>
  </p:cSld>
  <p:clrMapOvr>
    <a:masterClrMapping/>
  </p:clrMapOvr>
</p:sld>
</file>

<file path=ppt/theme/theme1.xml><?xml version="1.0" encoding="utf-8"?>
<a:theme xmlns:a="http://schemas.openxmlformats.org/drawingml/2006/main" name="QA v4.0">
  <a:themeElements>
    <a:clrScheme name="Custom 2">
      <a:dk1>
        <a:srgbClr val="004050"/>
      </a:dk1>
      <a:lt1>
        <a:srgbClr val="FFFFFF"/>
      </a:lt1>
      <a:dk2>
        <a:srgbClr val="00EDB5"/>
      </a:dk2>
      <a:lt2>
        <a:srgbClr val="FFFFFF"/>
      </a:lt2>
      <a:accent1>
        <a:srgbClr val="F3612C"/>
      </a:accent1>
      <a:accent2>
        <a:srgbClr val="4CDDFF"/>
      </a:accent2>
      <a:accent3>
        <a:srgbClr val="FF004C"/>
      </a:accent3>
      <a:accent4>
        <a:srgbClr val="A5FFFF"/>
      </a:accent4>
      <a:accent5>
        <a:srgbClr val="7F007D"/>
      </a:accent5>
      <a:accent6>
        <a:srgbClr val="F8D237"/>
      </a:accent6>
      <a:hlink>
        <a:srgbClr val="004050"/>
      </a:hlink>
      <a:folHlink>
        <a:srgbClr val="F3612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QA Verdana" id="{21318308-D0C3-4ADD-84BB-95D89C50F6A8}" vid="{2DE5F23A-9A25-4030-8E47-8E5BB20590E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117C33DDE971642A3AD62E1BE8FB4A8" ma:contentTypeVersion="18" ma:contentTypeDescription="Create a new document." ma:contentTypeScope="" ma:versionID="e27b6b193086ccf2492fa4a1c3beb17a">
  <xsd:schema xmlns:xsd="http://www.w3.org/2001/XMLSchema" xmlns:xs="http://www.w3.org/2001/XMLSchema" xmlns:p="http://schemas.microsoft.com/office/2006/metadata/properties" xmlns:ns2="eb7c3fc1-ccd5-477b-94a4-7b6dc96a8d59" xmlns:ns3="9e706368-9a73-4dcc-9221-b8fc62424fbc" targetNamespace="http://schemas.microsoft.com/office/2006/metadata/properties" ma:root="true" ma:fieldsID="1cbe3fd12ddf180cd07389aecbb7c154" ns2:_="" ns3:_="">
    <xsd:import namespace="eb7c3fc1-ccd5-477b-94a4-7b6dc96a8d59"/>
    <xsd:import namespace="9e706368-9a73-4dcc-9221-b8fc62424fb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MediaServiceLocation"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7c3fc1-ccd5-477b-94a4-7b6dc96a8d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e706368-9a73-4dcc-9221-b8fc62424fb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80d56f4e-fc78-4139-b8cb-10eb5f78ae8a}" ma:internalName="TaxCatchAll" ma:showField="CatchAllData" ma:web="9e706368-9a73-4dcc-9221-b8fc62424fb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9e706368-9a73-4dcc-9221-b8fc62424fbc" xsi:nil="true"/>
    <lcf76f155ced4ddcb4097134ff3c332f xmlns="eb7c3fc1-ccd5-477b-94a4-7b6dc96a8d59">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1946DFC4-30FB-41F7-AFC0-22471494D12D}">
  <ds:schemaRefs>
    <ds:schemaRef ds:uri="http://schemas.microsoft.com/sharepoint/v3/contenttype/forms"/>
  </ds:schemaRefs>
</ds:datastoreItem>
</file>

<file path=customXml/itemProps2.xml><?xml version="1.0" encoding="utf-8"?>
<ds:datastoreItem xmlns:ds="http://schemas.openxmlformats.org/officeDocument/2006/customXml" ds:itemID="{7190D97D-AF6A-4AF6-B45D-5EFCBA7D57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b7c3fc1-ccd5-477b-94a4-7b6dc96a8d59"/>
    <ds:schemaRef ds:uri="9e706368-9a73-4dcc-9221-b8fc62424f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74CEF2C-BE80-4EB4-A471-68FDDF7F9A78}">
  <ds:schemaRefs>
    <ds:schemaRef ds:uri="http://purl.org/dc/terms/"/>
    <ds:schemaRef ds:uri="9e706368-9a73-4dcc-9221-b8fc62424fbc"/>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eb7c3fc1-ccd5-477b-94a4-7b6dc96a8d59"/>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QA v4.0</Template>
  <TotalTime>28673</TotalTime>
  <Words>1481</Words>
  <Application>Microsoft Office PowerPoint</Application>
  <PresentationFormat>Widescreen</PresentationFormat>
  <Paragraphs>139</Paragraphs>
  <Slides>17</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Aptos</vt:lpstr>
      <vt:lpstr>Arial</vt:lpstr>
      <vt:lpstr>Calibri</vt:lpstr>
      <vt:lpstr>Montserrat</vt:lpstr>
      <vt:lpstr>Montserrat Black</vt:lpstr>
      <vt:lpstr>Verdana</vt:lpstr>
      <vt:lpstr>QA v4.0</vt:lpstr>
      <vt:lpstr>Assignment cover sheet</vt:lpstr>
      <vt:lpstr>Academic Integrity Statement</vt:lpstr>
      <vt:lpstr>Task 1</vt:lpstr>
      <vt:lpstr>The Problem / Challenge</vt:lpstr>
      <vt:lpstr>My Technical Learning</vt:lpstr>
      <vt:lpstr>Task 2</vt:lpstr>
      <vt:lpstr>Why Reflection is required</vt:lpstr>
      <vt:lpstr>Example</vt:lpstr>
      <vt:lpstr>Model of Reflection used and why</vt:lpstr>
      <vt:lpstr>Key Reflection Points</vt:lpstr>
      <vt:lpstr>Key Reflection Points</vt:lpstr>
      <vt:lpstr>Task 3</vt:lpstr>
      <vt:lpstr>Key Professional and Personal Skills</vt:lpstr>
      <vt:lpstr>Cultural and Individual Responsibilities</vt:lpstr>
      <vt:lpstr>References</vt:lpstr>
      <vt:lpstr>Bibliography</vt:lpstr>
      <vt:lpstr>Discussion /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ASSIGNMENT COVER SHEET</dc:title>
  <dc:creator>Hurst, Joseph</dc:creator>
  <cp:lastModifiedBy>Lee Palmer</cp:lastModifiedBy>
  <cp:revision>15</cp:revision>
  <dcterms:created xsi:type="dcterms:W3CDTF">2021-01-04T14:26:04Z</dcterms:created>
  <dcterms:modified xsi:type="dcterms:W3CDTF">2024-09-09T00:06:57Z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0x010100A117C33DDE971642A3AD62E1BE8FB4A8</vt:lpwstr>
  </property>
  <property fmtid="{D5CDD505-2E9C-101B-9397-08002B2CF9AE}" pid="3" name="MediaServiceImageTags">
    <vt:lpwstr/>
  </property>
  <property fmtid="{D5CDD505-2E9C-101B-9397-08002B2CF9AE}" pid="4" name="MSIP_Label_defa4170-0d19-0005-0004-bc88714345d2_Enabled">
    <vt:lpwstr>true</vt:lpwstr>
  </property>
  <property fmtid="{D5CDD505-2E9C-101B-9397-08002B2CF9AE}" pid="5" name="MSIP_Label_defa4170-0d19-0005-0004-bc88714345d2_SetDate">
    <vt:lpwstr>2024-07-24T21:33:30Z</vt:lpwstr>
  </property>
  <property fmtid="{D5CDD505-2E9C-101B-9397-08002B2CF9AE}" pid="6" name="MSIP_Label_defa4170-0d19-0005-0004-bc88714345d2_Method">
    <vt:lpwstr>Standard</vt:lpwstr>
  </property>
  <property fmtid="{D5CDD505-2E9C-101B-9397-08002B2CF9AE}" pid="7" name="MSIP_Label_defa4170-0d19-0005-0004-bc88714345d2_Name">
    <vt:lpwstr>defa4170-0d19-0005-0004-bc88714345d2</vt:lpwstr>
  </property>
  <property fmtid="{D5CDD505-2E9C-101B-9397-08002B2CF9AE}" pid="8" name="MSIP_Label_defa4170-0d19-0005-0004-bc88714345d2_SiteId">
    <vt:lpwstr>330bca00-512f-492e-8460-837d7bbba2ae</vt:lpwstr>
  </property>
  <property fmtid="{D5CDD505-2E9C-101B-9397-08002B2CF9AE}" pid="9" name="MSIP_Label_defa4170-0d19-0005-0004-bc88714345d2_ActionId">
    <vt:lpwstr>e1474013-0dd3-44cf-bb2f-12700974fc3f</vt:lpwstr>
  </property>
  <property fmtid="{D5CDD505-2E9C-101B-9397-08002B2CF9AE}" pid="10" name="MSIP_Label_defa4170-0d19-0005-0004-bc88714345d2_ContentBits">
    <vt:lpwstr>0</vt:lpwstr>
  </property>
  <property fmtid="{D5CDD505-2E9C-101B-9397-08002B2CF9AE}" pid="11" name="MSIP_Label_a7295cc1-d279-42ac-ab4d-3b0f4fece050_Enabled">
    <vt:lpwstr>true</vt:lpwstr>
  </property>
  <property fmtid="{D5CDD505-2E9C-101B-9397-08002B2CF9AE}" pid="12" name="MSIP_Label_a7295cc1-d279-42ac-ab4d-3b0f4fece050_SetDate">
    <vt:lpwstr>2024-08-27T14:35:02Z</vt:lpwstr>
  </property>
  <property fmtid="{D5CDD505-2E9C-101B-9397-08002B2CF9AE}" pid="13" name="MSIP_Label_a7295cc1-d279-42ac-ab4d-3b0f4fece050_Method">
    <vt:lpwstr>Standard</vt:lpwstr>
  </property>
  <property fmtid="{D5CDD505-2E9C-101B-9397-08002B2CF9AE}" pid="14" name="MSIP_Label_a7295cc1-d279-42ac-ab4d-3b0f4fece050_Name">
    <vt:lpwstr>FUJITSU-RESTRICTED​</vt:lpwstr>
  </property>
  <property fmtid="{D5CDD505-2E9C-101B-9397-08002B2CF9AE}" pid="15" name="MSIP_Label_a7295cc1-d279-42ac-ab4d-3b0f4fece050_SiteId">
    <vt:lpwstr>a19f121d-81e1-4858-a9d8-736e267fd4c7</vt:lpwstr>
  </property>
  <property fmtid="{D5CDD505-2E9C-101B-9397-08002B2CF9AE}" pid="16" name="MSIP_Label_a7295cc1-d279-42ac-ab4d-3b0f4fece050_ActionId">
    <vt:lpwstr>4be40f21-dc5e-4612-aadb-b759b3758204</vt:lpwstr>
  </property>
  <property fmtid="{D5CDD505-2E9C-101B-9397-08002B2CF9AE}" pid="17" name="MSIP_Label_a7295cc1-d279-42ac-ab4d-3b0f4fece050_ContentBits">
    <vt:lpwstr>0</vt:lpwstr>
  </property>
</Properties>
</file>